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92" r:id="rId2"/>
    <p:sldId id="381" r:id="rId3"/>
    <p:sldId id="380" r:id="rId4"/>
    <p:sldId id="390" r:id="rId5"/>
    <p:sldId id="346" r:id="rId6"/>
    <p:sldId id="376" r:id="rId7"/>
    <p:sldId id="375" r:id="rId8"/>
    <p:sldId id="384" r:id="rId9"/>
    <p:sldId id="385" r:id="rId10"/>
    <p:sldId id="386" r:id="rId11"/>
    <p:sldId id="387" r:id="rId12"/>
    <p:sldId id="391" r:id="rId13"/>
    <p:sldId id="347" r:id="rId14"/>
    <p:sldId id="351" r:id="rId15"/>
    <p:sldId id="352" r:id="rId16"/>
    <p:sldId id="354" r:id="rId17"/>
    <p:sldId id="358" r:id="rId18"/>
    <p:sldId id="361" r:id="rId19"/>
    <p:sldId id="362" r:id="rId20"/>
    <p:sldId id="363" r:id="rId21"/>
    <p:sldId id="364" r:id="rId22"/>
    <p:sldId id="373" r:id="rId23"/>
    <p:sldId id="365" r:id="rId24"/>
    <p:sldId id="367" r:id="rId25"/>
    <p:sldId id="368" r:id="rId26"/>
    <p:sldId id="369" r:id="rId27"/>
    <p:sldId id="370" r:id="rId28"/>
    <p:sldId id="371" r:id="rId29"/>
    <p:sldId id="389" r:id="rId30"/>
  </p:sldIdLst>
  <p:sldSz cx="9144000" cy="6858000" type="screen4x3"/>
  <p:notesSz cx="6888163" cy="100203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FUMLhyH8RFCo0FBApORMw==" hashData="+ZeHWtAXVcgDpah8EUz8EaRCKd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7CBE7C"/>
    <a:srgbClr val="BFDFBF"/>
    <a:srgbClr val="C58A4F"/>
    <a:srgbClr val="408040"/>
    <a:srgbClr val="996633"/>
    <a:srgbClr val="274D27"/>
    <a:srgbClr val="53A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25" autoAdjust="0"/>
    <p:restoredTop sz="94624" autoAdjust="0"/>
  </p:normalViewPr>
  <p:slideViewPr>
    <p:cSldViewPr>
      <p:cViewPr>
        <p:scale>
          <a:sx n="90" d="100"/>
          <a:sy n="9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838C8-E296-459E-ABBC-F3F41762F5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FF34D08-224A-4A50-B8A5-B204C8777788}">
      <dgm:prSet phldrT="[Testo]" phldr="1"/>
      <dgm:spPr>
        <a:solidFill>
          <a:srgbClr val="408040"/>
        </a:solidFill>
      </dgm:spPr>
      <dgm:t>
        <a:bodyPr/>
        <a:lstStyle/>
        <a:p>
          <a:endParaRPr lang="it-IT" dirty="0"/>
        </a:p>
      </dgm:t>
    </dgm:pt>
    <dgm:pt modelId="{7579EED4-A207-4504-B9A6-B349765F4478}" type="parTrans" cxnId="{AEA4C850-2709-4CBC-BECD-45CDE9321B8F}">
      <dgm:prSet/>
      <dgm:spPr/>
      <dgm:t>
        <a:bodyPr/>
        <a:lstStyle/>
        <a:p>
          <a:endParaRPr lang="it-IT"/>
        </a:p>
      </dgm:t>
    </dgm:pt>
    <dgm:pt modelId="{0B047023-C753-43F7-861A-29296073182A}" type="sibTrans" cxnId="{AEA4C850-2709-4CBC-BECD-45CDE9321B8F}">
      <dgm:prSet/>
      <dgm:spPr/>
      <dgm:t>
        <a:bodyPr/>
        <a:lstStyle/>
        <a:p>
          <a:endParaRPr lang="it-IT"/>
        </a:p>
      </dgm:t>
    </dgm:pt>
    <dgm:pt modelId="{C381B11D-7988-4B99-9986-11225E1A364B}">
      <dgm:prSet phldrT="[Testo]" custT="1"/>
      <dgm:spPr>
        <a:solidFill>
          <a:srgbClr val="7CBE7C">
            <a:alpha val="90000"/>
          </a:srgbClr>
        </a:solidFill>
      </dgm:spPr>
      <dgm:t>
        <a:bodyPr/>
        <a:lstStyle/>
        <a:p>
          <a:r>
            <a:rPr lang="it-IT" sz="2000" b="1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le strutture sanitarie esistenti dovevano essere adeguate entro il 26/12/2007</a:t>
          </a:r>
          <a:endParaRPr lang="it-IT" sz="2000" dirty="0">
            <a:solidFill>
              <a:schemeClr val="accent2">
                <a:lumMod val="50000"/>
              </a:schemeClr>
            </a:solidFill>
          </a:endParaRPr>
        </a:p>
      </dgm:t>
    </dgm:pt>
    <dgm:pt modelId="{0D276E5C-80C4-4A78-BA0F-110726AE88BC}" type="parTrans" cxnId="{BEB1A4F0-DF4E-4D63-8E7D-41AD048729E9}">
      <dgm:prSet/>
      <dgm:spPr/>
      <dgm:t>
        <a:bodyPr/>
        <a:lstStyle/>
        <a:p>
          <a:endParaRPr lang="it-IT"/>
        </a:p>
      </dgm:t>
    </dgm:pt>
    <dgm:pt modelId="{72D3D716-9A38-41B5-9B53-4F8E0459C867}" type="sibTrans" cxnId="{BEB1A4F0-DF4E-4D63-8E7D-41AD048729E9}">
      <dgm:prSet/>
      <dgm:spPr/>
      <dgm:t>
        <a:bodyPr/>
        <a:lstStyle/>
        <a:p>
          <a:endParaRPr lang="it-IT"/>
        </a:p>
      </dgm:t>
    </dgm:pt>
    <dgm:pt modelId="{5FE7C49B-5FAD-4618-84F5-A8C43587F956}">
      <dgm:prSet phldrT="[Testo]" phldr="1"/>
      <dgm:spPr>
        <a:solidFill>
          <a:srgbClr val="FF0000"/>
        </a:solidFill>
      </dgm:spPr>
      <dgm:t>
        <a:bodyPr/>
        <a:lstStyle/>
        <a:p>
          <a:endParaRPr lang="it-IT"/>
        </a:p>
      </dgm:t>
    </dgm:pt>
    <dgm:pt modelId="{1D3CAD0F-DF00-49E8-9975-4CABBB752DB8}" type="parTrans" cxnId="{7435EB88-A4EB-49E3-BEF1-70C42E062451}">
      <dgm:prSet/>
      <dgm:spPr/>
      <dgm:t>
        <a:bodyPr/>
        <a:lstStyle/>
        <a:p>
          <a:endParaRPr lang="it-IT"/>
        </a:p>
      </dgm:t>
    </dgm:pt>
    <dgm:pt modelId="{5A77BED6-38DC-4DF7-A3C5-C0E7CD564AAF}" type="sibTrans" cxnId="{7435EB88-A4EB-49E3-BEF1-70C42E062451}">
      <dgm:prSet/>
      <dgm:spPr/>
      <dgm:t>
        <a:bodyPr/>
        <a:lstStyle/>
        <a:p>
          <a:endParaRPr lang="it-IT"/>
        </a:p>
      </dgm:t>
    </dgm:pt>
    <dgm:pt modelId="{B8239EF0-E817-4656-884C-C16CE1C9800F}">
      <dgm:prSet phldrT="[Testo]" custT="1"/>
      <dgm:spPr>
        <a:solidFill>
          <a:srgbClr val="7CBE7C">
            <a:alpha val="90000"/>
          </a:srgbClr>
        </a:solidFill>
      </dgm:spPr>
      <dgm:t>
        <a:bodyPr/>
        <a:lstStyle/>
        <a:p>
          <a:r>
            <a:rPr lang="it-IT" sz="2000" b="1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dopo 10 anni molte strutture non sono state adeguate ed alcune sono ancora in corso di adeguamento</a:t>
          </a:r>
          <a:endParaRPr lang="it-IT" sz="2000" dirty="0">
            <a:solidFill>
              <a:schemeClr val="accent2">
                <a:lumMod val="50000"/>
              </a:schemeClr>
            </a:solidFill>
          </a:endParaRPr>
        </a:p>
      </dgm:t>
    </dgm:pt>
    <dgm:pt modelId="{5B2E5C70-0396-425A-8226-EE2724AB7B8B}" type="parTrans" cxnId="{2EEA6980-8E3B-4E26-996A-BC8C44259FAD}">
      <dgm:prSet/>
      <dgm:spPr/>
      <dgm:t>
        <a:bodyPr/>
        <a:lstStyle/>
        <a:p>
          <a:endParaRPr lang="it-IT"/>
        </a:p>
      </dgm:t>
    </dgm:pt>
    <dgm:pt modelId="{3CB7D8A8-261A-41A1-A5EA-C294AF493BE1}" type="sibTrans" cxnId="{2EEA6980-8E3B-4E26-996A-BC8C44259FAD}">
      <dgm:prSet/>
      <dgm:spPr/>
      <dgm:t>
        <a:bodyPr/>
        <a:lstStyle/>
        <a:p>
          <a:endParaRPr lang="it-IT"/>
        </a:p>
      </dgm:t>
    </dgm:pt>
    <dgm:pt modelId="{293620A4-0824-45C3-9D62-A54FFDCF0355}">
      <dgm:prSet phldrT="[Testo]" phldr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it-IT" dirty="0"/>
        </a:p>
      </dgm:t>
    </dgm:pt>
    <dgm:pt modelId="{12960DCE-C2B6-4BCD-BCC3-4E542606CEF7}" type="parTrans" cxnId="{F3DBCA0B-F9F6-44A4-9C34-360B94FB59D9}">
      <dgm:prSet/>
      <dgm:spPr/>
      <dgm:t>
        <a:bodyPr/>
        <a:lstStyle/>
        <a:p>
          <a:endParaRPr lang="it-IT"/>
        </a:p>
      </dgm:t>
    </dgm:pt>
    <dgm:pt modelId="{E14C2DD8-8572-490B-8778-6591158263CC}" type="sibTrans" cxnId="{F3DBCA0B-F9F6-44A4-9C34-360B94FB59D9}">
      <dgm:prSet/>
      <dgm:spPr/>
      <dgm:t>
        <a:bodyPr/>
        <a:lstStyle/>
        <a:p>
          <a:endParaRPr lang="it-IT"/>
        </a:p>
      </dgm:t>
    </dgm:pt>
    <dgm:pt modelId="{297A1DE5-B9D8-41BB-93B0-70C87E431578}">
      <dgm:prSet phldrT="[Testo]" custT="1"/>
      <dgm:spPr>
        <a:solidFill>
          <a:srgbClr val="7CBE7C">
            <a:alpha val="90000"/>
          </a:srgbClr>
        </a:solidFill>
      </dgm:spPr>
      <dgm:t>
        <a:bodyPr/>
        <a:lstStyle/>
        <a:p>
          <a:r>
            <a:rPr lang="it-IT" sz="2000" b="1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il mancato o ritardato adeguamento dipende da vari fattori:</a:t>
          </a:r>
          <a:endParaRPr lang="it-IT" sz="2000" dirty="0">
            <a:solidFill>
              <a:schemeClr val="accent2">
                <a:lumMod val="50000"/>
              </a:schemeClr>
            </a:solidFill>
          </a:endParaRPr>
        </a:p>
      </dgm:t>
    </dgm:pt>
    <dgm:pt modelId="{493807D4-2B03-4859-BCC9-6805ED124171}" type="parTrans" cxnId="{5194BBD4-13CD-495E-B984-B129CC1BEBF8}">
      <dgm:prSet/>
      <dgm:spPr/>
      <dgm:t>
        <a:bodyPr/>
        <a:lstStyle/>
        <a:p>
          <a:endParaRPr lang="it-IT"/>
        </a:p>
      </dgm:t>
    </dgm:pt>
    <dgm:pt modelId="{1374BD8E-DD75-4148-83B1-C540C883BB3D}" type="sibTrans" cxnId="{5194BBD4-13CD-495E-B984-B129CC1BEBF8}">
      <dgm:prSet/>
      <dgm:spPr/>
      <dgm:t>
        <a:bodyPr/>
        <a:lstStyle/>
        <a:p>
          <a:endParaRPr lang="it-IT"/>
        </a:p>
      </dgm:t>
    </dgm:pt>
    <dgm:pt modelId="{6383A9A6-25B2-425C-BDAB-B253A4AFE40A}" type="pres">
      <dgm:prSet presAssocID="{DE3838C8-E296-459E-ABBC-F3F41762F5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B31AA5E-1FE1-4BE8-90A9-E28D3399644E}" type="pres">
      <dgm:prSet presAssocID="{EFF34D08-224A-4A50-B8A5-B204C8777788}" presName="composite" presStyleCnt="0"/>
      <dgm:spPr/>
    </dgm:pt>
    <dgm:pt modelId="{C7412E78-0E7B-4AB2-866E-638CD610F0D6}" type="pres">
      <dgm:prSet presAssocID="{EFF34D08-224A-4A50-B8A5-B204C87777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BFDF06-4158-4894-A89B-6E5508723F5F}" type="pres">
      <dgm:prSet presAssocID="{EFF34D08-224A-4A50-B8A5-B204C8777788}" presName="descendantText" presStyleLbl="alignAcc1" presStyleIdx="0" presStyleCnt="3" custLinFactNeighborX="-143" custLinFactNeighborY="31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710587-7E77-4662-B6C6-65DD8E53BEAE}" type="pres">
      <dgm:prSet presAssocID="{0B047023-C753-43F7-861A-29296073182A}" presName="sp" presStyleCnt="0"/>
      <dgm:spPr/>
    </dgm:pt>
    <dgm:pt modelId="{59E57769-9E40-46A5-8778-4B2B790A66FB}" type="pres">
      <dgm:prSet presAssocID="{5FE7C49B-5FAD-4618-84F5-A8C43587F956}" presName="composite" presStyleCnt="0"/>
      <dgm:spPr/>
    </dgm:pt>
    <dgm:pt modelId="{EF9BB0B5-516D-42F9-B327-B6A19AB60BF0}" type="pres">
      <dgm:prSet presAssocID="{5FE7C49B-5FAD-4618-84F5-A8C43587F95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C67838-C10A-4D4A-83D1-A0DB7245BCA3}" type="pres">
      <dgm:prSet presAssocID="{5FE7C49B-5FAD-4618-84F5-A8C43587F95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ECF4F3-B2A6-4D66-8A03-8D8668CD2303}" type="pres">
      <dgm:prSet presAssocID="{5A77BED6-38DC-4DF7-A3C5-C0E7CD564AAF}" presName="sp" presStyleCnt="0"/>
      <dgm:spPr/>
    </dgm:pt>
    <dgm:pt modelId="{354023AF-86CB-4CD6-89E1-B7A0BBC53380}" type="pres">
      <dgm:prSet presAssocID="{293620A4-0824-45C3-9D62-A54FFDCF0355}" presName="composite" presStyleCnt="0"/>
      <dgm:spPr/>
    </dgm:pt>
    <dgm:pt modelId="{3C5A25A1-DFBB-4900-BAE0-3200C2FB46A9}" type="pres">
      <dgm:prSet presAssocID="{293620A4-0824-45C3-9D62-A54FFDCF03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7E70C8-9D50-46B5-B19B-517413FB4CC6}" type="pres">
      <dgm:prSet presAssocID="{293620A4-0824-45C3-9D62-A54FFDCF03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3DBCA0B-F9F6-44A4-9C34-360B94FB59D9}" srcId="{DE3838C8-E296-459E-ABBC-F3F41762F5B9}" destId="{293620A4-0824-45C3-9D62-A54FFDCF0355}" srcOrd="2" destOrd="0" parTransId="{12960DCE-C2B6-4BCD-BCC3-4E542606CEF7}" sibTransId="{E14C2DD8-8572-490B-8778-6591158263CC}"/>
    <dgm:cxn modelId="{BEB1A4F0-DF4E-4D63-8E7D-41AD048729E9}" srcId="{EFF34D08-224A-4A50-B8A5-B204C8777788}" destId="{C381B11D-7988-4B99-9986-11225E1A364B}" srcOrd="0" destOrd="0" parTransId="{0D276E5C-80C4-4A78-BA0F-110726AE88BC}" sibTransId="{72D3D716-9A38-41B5-9B53-4F8E0459C867}"/>
    <dgm:cxn modelId="{DEA451D2-FF56-4D07-95A9-0BD2EDB4F252}" type="presOf" srcId="{297A1DE5-B9D8-41BB-93B0-70C87E431578}" destId="{CE7E70C8-9D50-46B5-B19B-517413FB4CC6}" srcOrd="0" destOrd="0" presId="urn:microsoft.com/office/officeart/2005/8/layout/chevron2"/>
    <dgm:cxn modelId="{A1530ED8-6C21-4196-B754-E348EE8258C9}" type="presOf" srcId="{EFF34D08-224A-4A50-B8A5-B204C8777788}" destId="{C7412E78-0E7B-4AB2-866E-638CD610F0D6}" srcOrd="0" destOrd="0" presId="urn:microsoft.com/office/officeart/2005/8/layout/chevron2"/>
    <dgm:cxn modelId="{63C8ED82-DBAF-4E26-9C05-7B0AC5614079}" type="presOf" srcId="{B8239EF0-E817-4656-884C-C16CE1C9800F}" destId="{69C67838-C10A-4D4A-83D1-A0DB7245BCA3}" srcOrd="0" destOrd="0" presId="urn:microsoft.com/office/officeart/2005/8/layout/chevron2"/>
    <dgm:cxn modelId="{2EEA6980-8E3B-4E26-996A-BC8C44259FAD}" srcId="{5FE7C49B-5FAD-4618-84F5-A8C43587F956}" destId="{B8239EF0-E817-4656-884C-C16CE1C9800F}" srcOrd="0" destOrd="0" parTransId="{5B2E5C70-0396-425A-8226-EE2724AB7B8B}" sibTransId="{3CB7D8A8-261A-41A1-A5EA-C294AF493BE1}"/>
    <dgm:cxn modelId="{CBDD2813-30EC-4D50-9741-3246ED24A0B4}" type="presOf" srcId="{293620A4-0824-45C3-9D62-A54FFDCF0355}" destId="{3C5A25A1-DFBB-4900-BAE0-3200C2FB46A9}" srcOrd="0" destOrd="0" presId="urn:microsoft.com/office/officeart/2005/8/layout/chevron2"/>
    <dgm:cxn modelId="{AEA4C850-2709-4CBC-BECD-45CDE9321B8F}" srcId="{DE3838C8-E296-459E-ABBC-F3F41762F5B9}" destId="{EFF34D08-224A-4A50-B8A5-B204C8777788}" srcOrd="0" destOrd="0" parTransId="{7579EED4-A207-4504-B9A6-B349765F4478}" sibTransId="{0B047023-C753-43F7-861A-29296073182A}"/>
    <dgm:cxn modelId="{C5F0090D-5810-445B-B85F-2E69371E5644}" type="presOf" srcId="{5FE7C49B-5FAD-4618-84F5-A8C43587F956}" destId="{EF9BB0B5-516D-42F9-B327-B6A19AB60BF0}" srcOrd="0" destOrd="0" presId="urn:microsoft.com/office/officeart/2005/8/layout/chevron2"/>
    <dgm:cxn modelId="{7435EB88-A4EB-49E3-BEF1-70C42E062451}" srcId="{DE3838C8-E296-459E-ABBC-F3F41762F5B9}" destId="{5FE7C49B-5FAD-4618-84F5-A8C43587F956}" srcOrd="1" destOrd="0" parTransId="{1D3CAD0F-DF00-49E8-9975-4CABBB752DB8}" sibTransId="{5A77BED6-38DC-4DF7-A3C5-C0E7CD564AAF}"/>
    <dgm:cxn modelId="{9596AD9A-3469-4BEA-ACA2-AC4135D7F186}" type="presOf" srcId="{DE3838C8-E296-459E-ABBC-F3F41762F5B9}" destId="{6383A9A6-25B2-425C-BDAB-B253A4AFE40A}" srcOrd="0" destOrd="0" presId="urn:microsoft.com/office/officeart/2005/8/layout/chevron2"/>
    <dgm:cxn modelId="{1AD0D8BF-68F7-4FC9-BAC2-EE82BCE3BC57}" type="presOf" srcId="{C381B11D-7988-4B99-9986-11225E1A364B}" destId="{10BFDF06-4158-4894-A89B-6E5508723F5F}" srcOrd="0" destOrd="0" presId="urn:microsoft.com/office/officeart/2005/8/layout/chevron2"/>
    <dgm:cxn modelId="{5194BBD4-13CD-495E-B984-B129CC1BEBF8}" srcId="{293620A4-0824-45C3-9D62-A54FFDCF0355}" destId="{297A1DE5-B9D8-41BB-93B0-70C87E431578}" srcOrd="0" destOrd="0" parTransId="{493807D4-2B03-4859-BCC9-6805ED124171}" sibTransId="{1374BD8E-DD75-4148-83B1-C540C883BB3D}"/>
    <dgm:cxn modelId="{7D8BB4AA-1E57-492B-8D18-53D7781D5FB7}" type="presParOf" srcId="{6383A9A6-25B2-425C-BDAB-B253A4AFE40A}" destId="{DB31AA5E-1FE1-4BE8-90A9-E28D3399644E}" srcOrd="0" destOrd="0" presId="urn:microsoft.com/office/officeart/2005/8/layout/chevron2"/>
    <dgm:cxn modelId="{78300DBE-F317-4A57-9E94-D61D9829F165}" type="presParOf" srcId="{DB31AA5E-1FE1-4BE8-90A9-E28D3399644E}" destId="{C7412E78-0E7B-4AB2-866E-638CD610F0D6}" srcOrd="0" destOrd="0" presId="urn:microsoft.com/office/officeart/2005/8/layout/chevron2"/>
    <dgm:cxn modelId="{57068533-EC56-475D-8DDA-548EDF86DE17}" type="presParOf" srcId="{DB31AA5E-1FE1-4BE8-90A9-E28D3399644E}" destId="{10BFDF06-4158-4894-A89B-6E5508723F5F}" srcOrd="1" destOrd="0" presId="urn:microsoft.com/office/officeart/2005/8/layout/chevron2"/>
    <dgm:cxn modelId="{D520A23A-A27A-4370-BFD1-5C45DC106C06}" type="presParOf" srcId="{6383A9A6-25B2-425C-BDAB-B253A4AFE40A}" destId="{A6710587-7E77-4662-B6C6-65DD8E53BEAE}" srcOrd="1" destOrd="0" presId="urn:microsoft.com/office/officeart/2005/8/layout/chevron2"/>
    <dgm:cxn modelId="{13F420B7-7A03-4CDC-A269-A6F5ABDAD6CF}" type="presParOf" srcId="{6383A9A6-25B2-425C-BDAB-B253A4AFE40A}" destId="{59E57769-9E40-46A5-8778-4B2B790A66FB}" srcOrd="2" destOrd="0" presId="urn:microsoft.com/office/officeart/2005/8/layout/chevron2"/>
    <dgm:cxn modelId="{03523432-AF71-403C-BD96-83B18FD21427}" type="presParOf" srcId="{59E57769-9E40-46A5-8778-4B2B790A66FB}" destId="{EF9BB0B5-516D-42F9-B327-B6A19AB60BF0}" srcOrd="0" destOrd="0" presId="urn:microsoft.com/office/officeart/2005/8/layout/chevron2"/>
    <dgm:cxn modelId="{672C7993-0937-44E3-9E5E-BE46C0A829EC}" type="presParOf" srcId="{59E57769-9E40-46A5-8778-4B2B790A66FB}" destId="{69C67838-C10A-4D4A-83D1-A0DB7245BCA3}" srcOrd="1" destOrd="0" presId="urn:microsoft.com/office/officeart/2005/8/layout/chevron2"/>
    <dgm:cxn modelId="{70597AFD-02DA-4AC2-9497-281AFB929B5D}" type="presParOf" srcId="{6383A9A6-25B2-425C-BDAB-B253A4AFE40A}" destId="{B0ECF4F3-B2A6-4D66-8A03-8D8668CD2303}" srcOrd="3" destOrd="0" presId="urn:microsoft.com/office/officeart/2005/8/layout/chevron2"/>
    <dgm:cxn modelId="{20DAC236-5A7C-4569-8AC2-083F875AD666}" type="presParOf" srcId="{6383A9A6-25B2-425C-BDAB-B253A4AFE40A}" destId="{354023AF-86CB-4CD6-89E1-B7A0BBC53380}" srcOrd="4" destOrd="0" presId="urn:microsoft.com/office/officeart/2005/8/layout/chevron2"/>
    <dgm:cxn modelId="{9C979ED6-4FD2-4A90-8BEC-30CAA28330AB}" type="presParOf" srcId="{354023AF-86CB-4CD6-89E1-B7A0BBC53380}" destId="{3C5A25A1-DFBB-4900-BAE0-3200C2FB46A9}" srcOrd="0" destOrd="0" presId="urn:microsoft.com/office/officeart/2005/8/layout/chevron2"/>
    <dgm:cxn modelId="{CF7638EE-9EDE-4521-8EA2-EFE42DD4EB3F}" type="presParOf" srcId="{354023AF-86CB-4CD6-89E1-B7A0BBC53380}" destId="{CE7E70C8-9D50-46B5-B19B-517413FB4C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0E22B-3E2C-4FB1-BE82-CCB2BC92AA7D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1EA0882A-1671-458B-BB53-36B11B1F7D53}">
      <dgm:prSet phldrT="[Testo]" custT="1"/>
      <dgm:spPr/>
      <dgm:t>
        <a:bodyPr/>
        <a:lstStyle/>
        <a:p>
          <a:r>
            <a:rPr lang="it-IT" sz="1600" b="1" dirty="0" smtClean="0">
              <a:latin typeface="+mj-lt"/>
            </a:rPr>
            <a:t>scarsità/assenza di fondi</a:t>
          </a:r>
          <a:endParaRPr lang="it-IT" sz="1600" dirty="0"/>
        </a:p>
      </dgm:t>
    </dgm:pt>
    <dgm:pt modelId="{F1A720F2-6DD0-46C4-8465-499B91B04F64}" type="parTrans" cxnId="{E4D01A9A-392F-4CBD-8FEB-0B85A136C863}">
      <dgm:prSet/>
      <dgm:spPr/>
      <dgm:t>
        <a:bodyPr/>
        <a:lstStyle/>
        <a:p>
          <a:endParaRPr lang="it-IT" sz="1600"/>
        </a:p>
      </dgm:t>
    </dgm:pt>
    <dgm:pt modelId="{2A7C2C54-C4FE-48DE-A60A-07909F913B9B}" type="sibTrans" cxnId="{E4D01A9A-392F-4CBD-8FEB-0B85A136C863}">
      <dgm:prSet/>
      <dgm:spPr/>
      <dgm:t>
        <a:bodyPr/>
        <a:lstStyle/>
        <a:p>
          <a:endParaRPr lang="it-IT" sz="1600"/>
        </a:p>
      </dgm:t>
    </dgm:pt>
    <dgm:pt modelId="{03C5327F-9F1C-4288-927E-32B8D6F6C27E}">
      <dgm:prSet phldrT="[Testo]" custT="1"/>
      <dgm:spPr/>
      <dgm:t>
        <a:bodyPr/>
        <a:lstStyle/>
        <a:p>
          <a:r>
            <a:rPr lang="it-IT" sz="1600" b="1" dirty="0" smtClean="0">
              <a:latin typeface="+mj-lt"/>
            </a:rPr>
            <a:t>riduzione di operatività della struttura durante il periodo di adeguamento</a:t>
          </a:r>
          <a:endParaRPr lang="it-IT" sz="1600" dirty="0"/>
        </a:p>
      </dgm:t>
    </dgm:pt>
    <dgm:pt modelId="{3625D6F8-34B5-4511-96CC-814535F00C30}" type="parTrans" cxnId="{49BEEA1D-AFC2-4DEC-83E6-6D455F50C672}">
      <dgm:prSet/>
      <dgm:spPr/>
      <dgm:t>
        <a:bodyPr/>
        <a:lstStyle/>
        <a:p>
          <a:endParaRPr lang="it-IT" sz="1600"/>
        </a:p>
      </dgm:t>
    </dgm:pt>
    <dgm:pt modelId="{EE77842B-1F69-49A3-B042-400B9738C353}" type="sibTrans" cxnId="{49BEEA1D-AFC2-4DEC-83E6-6D455F50C672}">
      <dgm:prSet/>
      <dgm:spPr/>
      <dgm:t>
        <a:bodyPr/>
        <a:lstStyle/>
        <a:p>
          <a:endParaRPr lang="it-IT" sz="1600"/>
        </a:p>
      </dgm:t>
    </dgm:pt>
    <dgm:pt modelId="{9F2E1ADA-A52A-4A85-81AB-E4339F29D768}">
      <dgm:prSet custT="1"/>
      <dgm:spPr/>
      <dgm:t>
        <a:bodyPr/>
        <a:lstStyle/>
        <a:p>
          <a:r>
            <a:rPr lang="it-IT" sz="1600" b="1" dirty="0" smtClean="0">
              <a:latin typeface="+mj-lt"/>
            </a:rPr>
            <a:t>impatto dei lavori di adeguamento sulle strutture</a:t>
          </a:r>
          <a:endParaRPr lang="it-IT" sz="1600" b="1" dirty="0"/>
        </a:p>
      </dgm:t>
    </dgm:pt>
    <dgm:pt modelId="{F744F3AD-C48C-46D1-94CD-BD552F9A4194}" type="parTrans" cxnId="{C75F0C73-2654-46E2-86CC-04DCAE5D4456}">
      <dgm:prSet/>
      <dgm:spPr/>
      <dgm:t>
        <a:bodyPr/>
        <a:lstStyle/>
        <a:p>
          <a:endParaRPr lang="it-IT" sz="1600"/>
        </a:p>
      </dgm:t>
    </dgm:pt>
    <dgm:pt modelId="{E404B8F9-8996-4EA7-9E5C-FED1927164AD}" type="sibTrans" cxnId="{C75F0C73-2654-46E2-86CC-04DCAE5D4456}">
      <dgm:prSet/>
      <dgm:spPr/>
      <dgm:t>
        <a:bodyPr/>
        <a:lstStyle/>
        <a:p>
          <a:endParaRPr lang="it-IT" sz="1600"/>
        </a:p>
      </dgm:t>
    </dgm:pt>
    <dgm:pt modelId="{4A6FCA00-5533-4627-A608-A0DE6BFDE0CD}">
      <dgm:prSet custT="1"/>
      <dgm:spPr/>
      <dgm:t>
        <a:bodyPr/>
        <a:lstStyle/>
        <a:p>
          <a:r>
            <a:rPr lang="it-IT" sz="1600" b="1" dirty="0" smtClean="0">
              <a:latin typeface="+mj-lt"/>
            </a:rPr>
            <a:t>incompatibilità di alcune misure di p.i. con la funzionalità della struttura </a:t>
          </a:r>
          <a:endParaRPr lang="it-IT" sz="1600" b="1" dirty="0"/>
        </a:p>
      </dgm:t>
    </dgm:pt>
    <dgm:pt modelId="{573DD09B-4422-43D9-82F2-FC7C6EBF0F92}" type="parTrans" cxnId="{19341DCF-7FD5-44FD-8D33-ADD6A86CDBB6}">
      <dgm:prSet/>
      <dgm:spPr/>
      <dgm:t>
        <a:bodyPr/>
        <a:lstStyle/>
        <a:p>
          <a:endParaRPr lang="it-IT" sz="1600"/>
        </a:p>
      </dgm:t>
    </dgm:pt>
    <dgm:pt modelId="{3B2F8562-4502-4D21-BE50-32E03EF1792A}" type="sibTrans" cxnId="{19341DCF-7FD5-44FD-8D33-ADD6A86CDBB6}">
      <dgm:prSet/>
      <dgm:spPr/>
      <dgm:t>
        <a:bodyPr/>
        <a:lstStyle/>
        <a:p>
          <a:endParaRPr lang="it-IT" sz="1600"/>
        </a:p>
      </dgm:t>
    </dgm:pt>
    <dgm:pt modelId="{D1945D51-E520-45B6-901A-FDCC4662BC2B}" type="pres">
      <dgm:prSet presAssocID="{D1B0E22B-3E2C-4FB1-BE82-CCB2BC92AA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6F8F664-B0F4-4AEB-989F-19BF7C3F442A}" type="pres">
      <dgm:prSet presAssocID="{1EA0882A-1671-458B-BB53-36B11B1F7D53}" presName="node" presStyleLbl="node1" presStyleIdx="0" presStyleCnt="4" custScaleX="1626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99EDC92-295E-4123-972A-5186DCFDF6CC}" type="pres">
      <dgm:prSet presAssocID="{1EA0882A-1671-458B-BB53-36B11B1F7D53}" presName="spNode" presStyleCnt="0"/>
      <dgm:spPr/>
    </dgm:pt>
    <dgm:pt modelId="{D4924C2B-43E2-4579-BF3C-BCB5DAD322EA}" type="pres">
      <dgm:prSet presAssocID="{2A7C2C54-C4FE-48DE-A60A-07909F913B9B}" presName="sibTrans" presStyleLbl="sibTrans1D1" presStyleIdx="0" presStyleCnt="4"/>
      <dgm:spPr/>
      <dgm:t>
        <a:bodyPr/>
        <a:lstStyle/>
        <a:p>
          <a:endParaRPr lang="it-IT"/>
        </a:p>
      </dgm:t>
    </dgm:pt>
    <dgm:pt modelId="{5A8F19FF-3B28-47A0-B4B1-01ED2B621A82}" type="pres">
      <dgm:prSet presAssocID="{9F2E1ADA-A52A-4A85-81AB-E4339F29D768}" presName="node" presStyleLbl="node1" presStyleIdx="1" presStyleCnt="4" custScaleX="1719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FF1B2B-B73F-4696-98E7-9BE6ED7FC531}" type="pres">
      <dgm:prSet presAssocID="{9F2E1ADA-A52A-4A85-81AB-E4339F29D768}" presName="spNode" presStyleCnt="0"/>
      <dgm:spPr/>
    </dgm:pt>
    <dgm:pt modelId="{B2ED8CF5-8580-474F-9BD5-87695430081B}" type="pres">
      <dgm:prSet presAssocID="{E404B8F9-8996-4EA7-9E5C-FED1927164AD}" presName="sibTrans" presStyleLbl="sibTrans1D1" presStyleIdx="1" presStyleCnt="4"/>
      <dgm:spPr/>
      <dgm:t>
        <a:bodyPr/>
        <a:lstStyle/>
        <a:p>
          <a:endParaRPr lang="it-IT"/>
        </a:p>
      </dgm:t>
    </dgm:pt>
    <dgm:pt modelId="{54A41284-5AD7-46F0-A8AF-BFA2F82BEC1F}" type="pres">
      <dgm:prSet presAssocID="{03C5327F-9F1C-4288-927E-32B8D6F6C27E}" presName="node" presStyleLbl="node1" presStyleIdx="2" presStyleCnt="4" custScaleX="176613" custScaleY="1135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5F24A4-ADC7-42D7-B100-F27645B2B49F}" type="pres">
      <dgm:prSet presAssocID="{03C5327F-9F1C-4288-927E-32B8D6F6C27E}" presName="spNode" presStyleCnt="0"/>
      <dgm:spPr/>
    </dgm:pt>
    <dgm:pt modelId="{C13D2672-73A6-4403-849C-367DECCEA3A1}" type="pres">
      <dgm:prSet presAssocID="{EE77842B-1F69-49A3-B042-400B9738C353}" presName="sibTrans" presStyleLbl="sibTrans1D1" presStyleIdx="2" presStyleCnt="4"/>
      <dgm:spPr/>
      <dgm:t>
        <a:bodyPr/>
        <a:lstStyle/>
        <a:p>
          <a:endParaRPr lang="it-IT"/>
        </a:p>
      </dgm:t>
    </dgm:pt>
    <dgm:pt modelId="{0E6DD56A-9EA9-4806-B867-CE68C8DA900B}" type="pres">
      <dgm:prSet presAssocID="{4A6FCA00-5533-4627-A608-A0DE6BFDE0CD}" presName="node" presStyleLbl="node1" presStyleIdx="3" presStyleCnt="4" custScaleX="1557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A56B9A-8EB8-4247-95A7-96681F7828ED}" type="pres">
      <dgm:prSet presAssocID="{4A6FCA00-5533-4627-A608-A0DE6BFDE0CD}" presName="spNode" presStyleCnt="0"/>
      <dgm:spPr/>
    </dgm:pt>
    <dgm:pt modelId="{AEFAD134-336B-42B7-B17E-A4F9AF2EED90}" type="pres">
      <dgm:prSet presAssocID="{3B2F8562-4502-4D21-BE50-32E03EF1792A}" presName="sibTrans" presStyleLbl="sibTrans1D1" presStyleIdx="3" presStyleCnt="4"/>
      <dgm:spPr/>
      <dgm:t>
        <a:bodyPr/>
        <a:lstStyle/>
        <a:p>
          <a:endParaRPr lang="it-IT"/>
        </a:p>
      </dgm:t>
    </dgm:pt>
  </dgm:ptLst>
  <dgm:cxnLst>
    <dgm:cxn modelId="{327BA3EC-D573-4232-8388-7BFFF77A6651}" type="presOf" srcId="{4A6FCA00-5533-4627-A608-A0DE6BFDE0CD}" destId="{0E6DD56A-9EA9-4806-B867-CE68C8DA900B}" srcOrd="0" destOrd="0" presId="urn:microsoft.com/office/officeart/2005/8/layout/cycle5"/>
    <dgm:cxn modelId="{F1810D16-3805-49C1-8308-2B0A560B7107}" type="presOf" srcId="{03C5327F-9F1C-4288-927E-32B8D6F6C27E}" destId="{54A41284-5AD7-46F0-A8AF-BFA2F82BEC1F}" srcOrd="0" destOrd="0" presId="urn:microsoft.com/office/officeart/2005/8/layout/cycle5"/>
    <dgm:cxn modelId="{2DB4961E-9146-4ECA-8AD7-28CA04B28264}" type="presOf" srcId="{E404B8F9-8996-4EA7-9E5C-FED1927164AD}" destId="{B2ED8CF5-8580-474F-9BD5-87695430081B}" srcOrd="0" destOrd="0" presId="urn:microsoft.com/office/officeart/2005/8/layout/cycle5"/>
    <dgm:cxn modelId="{E4D01A9A-392F-4CBD-8FEB-0B85A136C863}" srcId="{D1B0E22B-3E2C-4FB1-BE82-CCB2BC92AA7D}" destId="{1EA0882A-1671-458B-BB53-36B11B1F7D53}" srcOrd="0" destOrd="0" parTransId="{F1A720F2-6DD0-46C4-8465-499B91B04F64}" sibTransId="{2A7C2C54-C4FE-48DE-A60A-07909F913B9B}"/>
    <dgm:cxn modelId="{EE95F90E-4AC9-47E3-8FF0-49FF4601E3AC}" type="presOf" srcId="{9F2E1ADA-A52A-4A85-81AB-E4339F29D768}" destId="{5A8F19FF-3B28-47A0-B4B1-01ED2B621A82}" srcOrd="0" destOrd="0" presId="urn:microsoft.com/office/officeart/2005/8/layout/cycle5"/>
    <dgm:cxn modelId="{4F29C235-9222-48AA-A641-C3DB5AF870E0}" type="presOf" srcId="{EE77842B-1F69-49A3-B042-400B9738C353}" destId="{C13D2672-73A6-4403-849C-367DECCEA3A1}" srcOrd="0" destOrd="0" presId="urn:microsoft.com/office/officeart/2005/8/layout/cycle5"/>
    <dgm:cxn modelId="{6719CF53-1092-40DD-8874-0F620A8B1BC1}" type="presOf" srcId="{1EA0882A-1671-458B-BB53-36B11B1F7D53}" destId="{E6F8F664-B0F4-4AEB-989F-19BF7C3F442A}" srcOrd="0" destOrd="0" presId="urn:microsoft.com/office/officeart/2005/8/layout/cycle5"/>
    <dgm:cxn modelId="{2CB3D380-66B2-481C-9501-4BA17BD23EEC}" type="presOf" srcId="{3B2F8562-4502-4D21-BE50-32E03EF1792A}" destId="{AEFAD134-336B-42B7-B17E-A4F9AF2EED90}" srcOrd="0" destOrd="0" presId="urn:microsoft.com/office/officeart/2005/8/layout/cycle5"/>
    <dgm:cxn modelId="{19341DCF-7FD5-44FD-8D33-ADD6A86CDBB6}" srcId="{D1B0E22B-3E2C-4FB1-BE82-CCB2BC92AA7D}" destId="{4A6FCA00-5533-4627-A608-A0DE6BFDE0CD}" srcOrd="3" destOrd="0" parTransId="{573DD09B-4422-43D9-82F2-FC7C6EBF0F92}" sibTransId="{3B2F8562-4502-4D21-BE50-32E03EF1792A}"/>
    <dgm:cxn modelId="{C8F0658F-6734-4478-A9DA-AD069F813C78}" type="presOf" srcId="{2A7C2C54-C4FE-48DE-A60A-07909F913B9B}" destId="{D4924C2B-43E2-4579-BF3C-BCB5DAD322EA}" srcOrd="0" destOrd="0" presId="urn:microsoft.com/office/officeart/2005/8/layout/cycle5"/>
    <dgm:cxn modelId="{49BEEA1D-AFC2-4DEC-83E6-6D455F50C672}" srcId="{D1B0E22B-3E2C-4FB1-BE82-CCB2BC92AA7D}" destId="{03C5327F-9F1C-4288-927E-32B8D6F6C27E}" srcOrd="2" destOrd="0" parTransId="{3625D6F8-34B5-4511-96CC-814535F00C30}" sibTransId="{EE77842B-1F69-49A3-B042-400B9738C353}"/>
    <dgm:cxn modelId="{C75F0C73-2654-46E2-86CC-04DCAE5D4456}" srcId="{D1B0E22B-3E2C-4FB1-BE82-CCB2BC92AA7D}" destId="{9F2E1ADA-A52A-4A85-81AB-E4339F29D768}" srcOrd="1" destOrd="0" parTransId="{F744F3AD-C48C-46D1-94CD-BD552F9A4194}" sibTransId="{E404B8F9-8996-4EA7-9E5C-FED1927164AD}"/>
    <dgm:cxn modelId="{5DF7F84F-6380-4DB9-BF81-4E764C1E17A8}" type="presOf" srcId="{D1B0E22B-3E2C-4FB1-BE82-CCB2BC92AA7D}" destId="{D1945D51-E520-45B6-901A-FDCC4662BC2B}" srcOrd="0" destOrd="0" presId="urn:microsoft.com/office/officeart/2005/8/layout/cycle5"/>
    <dgm:cxn modelId="{B3CED482-A0AF-4955-BD98-1C97DBBC0714}" type="presParOf" srcId="{D1945D51-E520-45B6-901A-FDCC4662BC2B}" destId="{E6F8F664-B0F4-4AEB-989F-19BF7C3F442A}" srcOrd="0" destOrd="0" presId="urn:microsoft.com/office/officeart/2005/8/layout/cycle5"/>
    <dgm:cxn modelId="{655DD046-DC50-4646-AF9B-0CFEF32740B5}" type="presParOf" srcId="{D1945D51-E520-45B6-901A-FDCC4662BC2B}" destId="{099EDC92-295E-4123-972A-5186DCFDF6CC}" srcOrd="1" destOrd="0" presId="urn:microsoft.com/office/officeart/2005/8/layout/cycle5"/>
    <dgm:cxn modelId="{F826A4BC-9F2D-4E90-9E36-D8B3E87A9F51}" type="presParOf" srcId="{D1945D51-E520-45B6-901A-FDCC4662BC2B}" destId="{D4924C2B-43E2-4579-BF3C-BCB5DAD322EA}" srcOrd="2" destOrd="0" presId="urn:microsoft.com/office/officeart/2005/8/layout/cycle5"/>
    <dgm:cxn modelId="{08DB6BA3-13A4-4CF3-9CFD-3C3D3AC23F37}" type="presParOf" srcId="{D1945D51-E520-45B6-901A-FDCC4662BC2B}" destId="{5A8F19FF-3B28-47A0-B4B1-01ED2B621A82}" srcOrd="3" destOrd="0" presId="urn:microsoft.com/office/officeart/2005/8/layout/cycle5"/>
    <dgm:cxn modelId="{1E264207-16BF-41A0-A021-6639BE9CA9FC}" type="presParOf" srcId="{D1945D51-E520-45B6-901A-FDCC4662BC2B}" destId="{17FF1B2B-B73F-4696-98E7-9BE6ED7FC531}" srcOrd="4" destOrd="0" presId="urn:microsoft.com/office/officeart/2005/8/layout/cycle5"/>
    <dgm:cxn modelId="{2893523D-69A0-4DE1-8B9A-768D55843AC2}" type="presParOf" srcId="{D1945D51-E520-45B6-901A-FDCC4662BC2B}" destId="{B2ED8CF5-8580-474F-9BD5-87695430081B}" srcOrd="5" destOrd="0" presId="urn:microsoft.com/office/officeart/2005/8/layout/cycle5"/>
    <dgm:cxn modelId="{D8E41EC0-B77B-474B-ABA3-745C2E16D89D}" type="presParOf" srcId="{D1945D51-E520-45B6-901A-FDCC4662BC2B}" destId="{54A41284-5AD7-46F0-A8AF-BFA2F82BEC1F}" srcOrd="6" destOrd="0" presId="urn:microsoft.com/office/officeart/2005/8/layout/cycle5"/>
    <dgm:cxn modelId="{22AE6C36-D9E6-405B-9F80-A1CEE5372252}" type="presParOf" srcId="{D1945D51-E520-45B6-901A-FDCC4662BC2B}" destId="{395F24A4-ADC7-42D7-B100-F27645B2B49F}" srcOrd="7" destOrd="0" presId="urn:microsoft.com/office/officeart/2005/8/layout/cycle5"/>
    <dgm:cxn modelId="{D5ADE328-E464-47A9-A237-2FCA8BA01D45}" type="presParOf" srcId="{D1945D51-E520-45B6-901A-FDCC4662BC2B}" destId="{C13D2672-73A6-4403-849C-367DECCEA3A1}" srcOrd="8" destOrd="0" presId="urn:microsoft.com/office/officeart/2005/8/layout/cycle5"/>
    <dgm:cxn modelId="{3634E183-7203-45BD-A718-A83AC4D26DF7}" type="presParOf" srcId="{D1945D51-E520-45B6-901A-FDCC4662BC2B}" destId="{0E6DD56A-9EA9-4806-B867-CE68C8DA900B}" srcOrd="9" destOrd="0" presId="urn:microsoft.com/office/officeart/2005/8/layout/cycle5"/>
    <dgm:cxn modelId="{63D3B772-7E0D-4CEA-885B-BE8549546E19}" type="presParOf" srcId="{D1945D51-E520-45B6-901A-FDCC4662BC2B}" destId="{EFA56B9A-8EB8-4247-95A7-96681F7828ED}" srcOrd="10" destOrd="0" presId="urn:microsoft.com/office/officeart/2005/8/layout/cycle5"/>
    <dgm:cxn modelId="{EC3564A2-F017-4060-8224-36631A451844}" type="presParOf" srcId="{D1945D51-E520-45B6-901A-FDCC4662BC2B}" destId="{AEFAD134-336B-42B7-B17E-A4F9AF2EED9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DA7B7A-A310-4A92-9D25-01FCE1F3A7E7}" type="doc">
      <dgm:prSet loTypeId="urn:microsoft.com/office/officeart/2005/8/layout/default#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4959D418-CB5F-4DE6-A650-971ED384E9F7}">
      <dgm:prSet phldrT="[Testo]"/>
      <dgm:spPr/>
      <dgm:t>
        <a:bodyPr/>
        <a:lstStyle/>
        <a:p>
          <a:r>
            <a:rPr lang="it-IT" dirty="0" smtClean="0"/>
            <a:t>più adeguata classificazione delle aree di degenza e delle aree specialistiche</a:t>
          </a:r>
          <a:endParaRPr lang="it-IT" dirty="0"/>
        </a:p>
      </dgm:t>
    </dgm:pt>
    <dgm:pt modelId="{E72E070D-1361-4B1E-9A15-A566FF7CFE90}" type="parTrans" cxnId="{79017DC5-C44D-4967-8F1B-E9D6AF2AA823}">
      <dgm:prSet/>
      <dgm:spPr/>
      <dgm:t>
        <a:bodyPr/>
        <a:lstStyle/>
        <a:p>
          <a:endParaRPr lang="it-IT"/>
        </a:p>
      </dgm:t>
    </dgm:pt>
    <dgm:pt modelId="{E2C14316-65A2-424F-A5F8-5C601ABB37D5}" type="sibTrans" cxnId="{79017DC5-C44D-4967-8F1B-E9D6AF2AA823}">
      <dgm:prSet/>
      <dgm:spPr/>
      <dgm:t>
        <a:bodyPr/>
        <a:lstStyle/>
        <a:p>
          <a:endParaRPr lang="it-IT"/>
        </a:p>
      </dgm:t>
    </dgm:pt>
    <dgm:pt modelId="{6D211BEF-14B9-42D3-AEC8-5D409028992F}">
      <dgm:prSet phldrT="[Testo]"/>
      <dgm:spPr/>
      <dgm:t>
        <a:bodyPr/>
        <a:lstStyle/>
        <a:p>
          <a:r>
            <a:rPr lang="it-IT" dirty="0" smtClean="0"/>
            <a:t>ampliate le possibilità di comunicazione diretta con altre attività in relazione alle necessità delle strutture sanitarie</a:t>
          </a:r>
          <a:endParaRPr lang="it-IT" dirty="0"/>
        </a:p>
      </dgm:t>
    </dgm:pt>
    <dgm:pt modelId="{841C056F-F41B-4785-806B-CBF50E5B0CF6}" type="parTrans" cxnId="{44A5EE6A-5209-45AF-BB52-67F0A53936AD}">
      <dgm:prSet/>
      <dgm:spPr/>
      <dgm:t>
        <a:bodyPr/>
        <a:lstStyle/>
        <a:p>
          <a:endParaRPr lang="it-IT"/>
        </a:p>
      </dgm:t>
    </dgm:pt>
    <dgm:pt modelId="{810D072D-9DB8-4E60-9AEF-8B79D556160B}" type="sibTrans" cxnId="{44A5EE6A-5209-45AF-BB52-67F0A53936AD}">
      <dgm:prSet/>
      <dgm:spPr/>
      <dgm:t>
        <a:bodyPr/>
        <a:lstStyle/>
        <a:p>
          <a:endParaRPr lang="it-IT"/>
        </a:p>
      </dgm:t>
    </dgm:pt>
    <dgm:pt modelId="{FD4C707F-51EB-485B-8771-CFD548A9A502}">
      <dgm:prSet phldrT="[Testo]"/>
      <dgm:spPr/>
      <dgm:t>
        <a:bodyPr/>
        <a:lstStyle/>
        <a:p>
          <a:r>
            <a:rPr lang="it-IT" dirty="0" smtClean="0"/>
            <a:t>ridefiniti i livelli di resistenza la fuoco e le superfici di compartimentazione </a:t>
          </a:r>
          <a:endParaRPr lang="it-IT" dirty="0"/>
        </a:p>
      </dgm:t>
    </dgm:pt>
    <dgm:pt modelId="{8FBA8B80-D5A8-4903-965B-F5E00B64C36B}" type="parTrans" cxnId="{62D36617-67FD-4564-AF5D-87F63E691BE6}">
      <dgm:prSet/>
      <dgm:spPr/>
      <dgm:t>
        <a:bodyPr/>
        <a:lstStyle/>
        <a:p>
          <a:endParaRPr lang="it-IT"/>
        </a:p>
      </dgm:t>
    </dgm:pt>
    <dgm:pt modelId="{7EAB2C0C-C59B-4A6F-A99E-A3B539BB6E3D}" type="sibTrans" cxnId="{62D36617-67FD-4564-AF5D-87F63E691BE6}">
      <dgm:prSet/>
      <dgm:spPr/>
      <dgm:t>
        <a:bodyPr/>
        <a:lstStyle/>
        <a:p>
          <a:endParaRPr lang="it-IT"/>
        </a:p>
      </dgm:t>
    </dgm:pt>
    <dgm:pt modelId="{0A1EB61B-6261-4EA9-9E7F-F148D17B38C7}">
      <dgm:prSet phldrT="[Testo]"/>
      <dgm:spPr/>
      <dgm:t>
        <a:bodyPr/>
        <a:lstStyle/>
        <a:p>
          <a:r>
            <a:rPr lang="it-IT" dirty="0" smtClean="0"/>
            <a:t>ridefinite le caratteristiche di reazione al fuoco in funzione delle necessità sanitarie</a:t>
          </a:r>
          <a:endParaRPr lang="it-IT" dirty="0"/>
        </a:p>
      </dgm:t>
    </dgm:pt>
    <dgm:pt modelId="{8F5FDE35-10B5-4A93-889D-62117C98ADC8}" type="parTrans" cxnId="{282FFC04-3B13-4413-B163-9C0FDD69DB46}">
      <dgm:prSet/>
      <dgm:spPr/>
      <dgm:t>
        <a:bodyPr/>
        <a:lstStyle/>
        <a:p>
          <a:endParaRPr lang="it-IT"/>
        </a:p>
      </dgm:t>
    </dgm:pt>
    <dgm:pt modelId="{B90360B6-62EB-468C-8178-22C0F3FAD6C8}" type="sibTrans" cxnId="{282FFC04-3B13-4413-B163-9C0FDD69DB46}">
      <dgm:prSet/>
      <dgm:spPr/>
      <dgm:t>
        <a:bodyPr/>
        <a:lstStyle/>
        <a:p>
          <a:endParaRPr lang="it-IT"/>
        </a:p>
      </dgm:t>
    </dgm:pt>
    <dgm:pt modelId="{3909BAE5-A5A6-4060-AAB5-E90DF446A2A8}">
      <dgm:prSet phldrT="[Testo]"/>
      <dgm:spPr/>
      <dgm:t>
        <a:bodyPr/>
        <a:lstStyle/>
        <a:p>
          <a:r>
            <a:rPr lang="it-IT" dirty="0" smtClean="0"/>
            <a:t>adeguati i carichi di incendio e le destinazioni d’uso di alcuni locali in funzione delle esigenze sanitarie</a:t>
          </a:r>
          <a:endParaRPr lang="it-IT" dirty="0"/>
        </a:p>
      </dgm:t>
    </dgm:pt>
    <dgm:pt modelId="{3C11D74E-05A7-49AE-9B9D-FFEF48A04F3C}" type="parTrans" cxnId="{C16E0F0B-EF7C-477D-B0BD-F441688F0AB6}">
      <dgm:prSet/>
      <dgm:spPr/>
      <dgm:t>
        <a:bodyPr/>
        <a:lstStyle/>
        <a:p>
          <a:endParaRPr lang="it-IT"/>
        </a:p>
      </dgm:t>
    </dgm:pt>
    <dgm:pt modelId="{9AD6910D-702A-4CD3-BA9D-25BB3ECF851C}" type="sibTrans" cxnId="{C16E0F0B-EF7C-477D-B0BD-F441688F0AB6}">
      <dgm:prSet/>
      <dgm:spPr/>
      <dgm:t>
        <a:bodyPr/>
        <a:lstStyle/>
        <a:p>
          <a:endParaRPr lang="it-IT"/>
        </a:p>
      </dgm:t>
    </dgm:pt>
    <dgm:pt modelId="{4427154F-BF5D-4DD1-BA5A-2584AFDC8A2B}">
      <dgm:prSet phldrT="[Testo]"/>
      <dgm:spPr/>
      <dgm:t>
        <a:bodyPr/>
        <a:lstStyle/>
        <a:p>
          <a:r>
            <a:rPr lang="it-IT" dirty="0" smtClean="0"/>
            <a:t>maggiore flessibilità nel dimensionamento delle vie di esodo e nella relativa caratterizzazione antincendio</a:t>
          </a:r>
          <a:endParaRPr lang="it-IT" dirty="0"/>
        </a:p>
      </dgm:t>
    </dgm:pt>
    <dgm:pt modelId="{F9513EFF-0344-4734-A4CA-C691414D3FBE}" type="parTrans" cxnId="{95D3EEE6-2742-41A0-B804-DC84D56AD148}">
      <dgm:prSet/>
      <dgm:spPr/>
      <dgm:t>
        <a:bodyPr/>
        <a:lstStyle/>
        <a:p>
          <a:endParaRPr lang="it-IT"/>
        </a:p>
      </dgm:t>
    </dgm:pt>
    <dgm:pt modelId="{5EE6A457-D777-47C2-A4FA-F91FAAEBADFC}" type="sibTrans" cxnId="{95D3EEE6-2742-41A0-B804-DC84D56AD148}">
      <dgm:prSet/>
      <dgm:spPr/>
      <dgm:t>
        <a:bodyPr/>
        <a:lstStyle/>
        <a:p>
          <a:endParaRPr lang="it-IT"/>
        </a:p>
      </dgm:t>
    </dgm:pt>
    <dgm:pt modelId="{13065E28-0CBA-4011-8DED-6F978869D185}">
      <dgm:prSet phldrT="[Testo]"/>
      <dgm:spPr/>
      <dgm:t>
        <a:bodyPr/>
        <a:lstStyle/>
        <a:p>
          <a:r>
            <a:rPr lang="it-IT" dirty="0" smtClean="0"/>
            <a:t>allineate le caratteristiche degli impianti antincendio al D.M. 20/2/2012</a:t>
          </a:r>
          <a:endParaRPr lang="it-IT" dirty="0"/>
        </a:p>
      </dgm:t>
    </dgm:pt>
    <dgm:pt modelId="{17D76A15-130D-4F3E-A977-93F28EC11539}" type="parTrans" cxnId="{4FA4520F-89EE-4F2B-854E-D6326D9E4208}">
      <dgm:prSet/>
      <dgm:spPr/>
      <dgm:t>
        <a:bodyPr/>
        <a:lstStyle/>
        <a:p>
          <a:endParaRPr lang="it-IT"/>
        </a:p>
      </dgm:t>
    </dgm:pt>
    <dgm:pt modelId="{24E7C3DB-9DB2-4732-BA25-8546ED23C6B8}" type="sibTrans" cxnId="{4FA4520F-89EE-4F2B-854E-D6326D9E4208}">
      <dgm:prSet/>
      <dgm:spPr/>
      <dgm:t>
        <a:bodyPr/>
        <a:lstStyle/>
        <a:p>
          <a:endParaRPr lang="it-IT"/>
        </a:p>
      </dgm:t>
    </dgm:pt>
    <dgm:pt modelId="{F2597A42-6013-414B-8984-F58F7F48D2DA}">
      <dgm:prSet phldrT="[Testo]"/>
      <dgm:spPr/>
      <dgm:t>
        <a:bodyPr/>
        <a:lstStyle/>
        <a:p>
          <a:r>
            <a:rPr lang="it-IT" dirty="0" smtClean="0"/>
            <a:t>definizione delle misure gestionali per il controllo dei pericoli e delle aree a rischio</a:t>
          </a:r>
          <a:endParaRPr lang="it-IT" dirty="0"/>
        </a:p>
      </dgm:t>
    </dgm:pt>
    <dgm:pt modelId="{D4B6474C-9932-4CAF-8EF6-4096CF76A112}" type="parTrans" cxnId="{04251D10-1973-48F3-BFE7-77A042B0B21B}">
      <dgm:prSet/>
      <dgm:spPr/>
      <dgm:t>
        <a:bodyPr/>
        <a:lstStyle/>
        <a:p>
          <a:endParaRPr lang="it-IT"/>
        </a:p>
      </dgm:t>
    </dgm:pt>
    <dgm:pt modelId="{AC33F213-1835-47B0-B36A-80C8DBAB725E}" type="sibTrans" cxnId="{04251D10-1973-48F3-BFE7-77A042B0B21B}">
      <dgm:prSet/>
      <dgm:spPr/>
      <dgm:t>
        <a:bodyPr/>
        <a:lstStyle/>
        <a:p>
          <a:endParaRPr lang="it-IT"/>
        </a:p>
      </dgm:t>
    </dgm:pt>
    <dgm:pt modelId="{FCC389C4-940E-4A33-9B1E-376819667AFA}" type="pres">
      <dgm:prSet presAssocID="{33DA7B7A-A310-4A92-9D25-01FCE1F3A7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31AAA8-9F0F-4352-8AAF-42CF58AB7D16}" type="pres">
      <dgm:prSet presAssocID="{4959D418-CB5F-4DE6-A650-971ED384E9F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DC3E76-8BE1-453A-AFB1-FD969D34E7F2}" type="pres">
      <dgm:prSet presAssocID="{E2C14316-65A2-424F-A5F8-5C601ABB37D5}" presName="sibTrans" presStyleCnt="0"/>
      <dgm:spPr/>
    </dgm:pt>
    <dgm:pt modelId="{6F074AC5-EB61-4E6F-BA35-6D2614567C05}" type="pres">
      <dgm:prSet presAssocID="{6D211BEF-14B9-42D3-AEC8-5D409028992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6457EC-B308-4E9E-BC85-8AD1F49A14A7}" type="pres">
      <dgm:prSet presAssocID="{810D072D-9DB8-4E60-9AEF-8B79D556160B}" presName="sibTrans" presStyleCnt="0"/>
      <dgm:spPr/>
    </dgm:pt>
    <dgm:pt modelId="{07614100-A92E-4365-BC12-9ECCC69219B7}" type="pres">
      <dgm:prSet presAssocID="{FD4C707F-51EB-485B-8771-CFD548A9A50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A11479-29BF-439D-B0AE-24BBD93AA5A8}" type="pres">
      <dgm:prSet presAssocID="{7EAB2C0C-C59B-4A6F-A99E-A3B539BB6E3D}" presName="sibTrans" presStyleCnt="0"/>
      <dgm:spPr/>
    </dgm:pt>
    <dgm:pt modelId="{8034E813-70C2-4375-860A-FAC957AC30E6}" type="pres">
      <dgm:prSet presAssocID="{0A1EB61B-6261-4EA9-9E7F-F148D17B38C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5FBD94-DA05-477B-8DBA-05F4FA48B922}" type="pres">
      <dgm:prSet presAssocID="{B90360B6-62EB-468C-8178-22C0F3FAD6C8}" presName="sibTrans" presStyleCnt="0"/>
      <dgm:spPr/>
    </dgm:pt>
    <dgm:pt modelId="{EBEA7B06-E375-4A37-9224-23D273D88045}" type="pres">
      <dgm:prSet presAssocID="{3909BAE5-A5A6-4060-AAB5-E90DF446A2A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1CF62D-05CA-48FA-B3F2-58ECC5217501}" type="pres">
      <dgm:prSet presAssocID="{9AD6910D-702A-4CD3-BA9D-25BB3ECF851C}" presName="sibTrans" presStyleCnt="0"/>
      <dgm:spPr/>
    </dgm:pt>
    <dgm:pt modelId="{1F5FC7AD-E7B5-403D-B85D-052758F42B18}" type="pres">
      <dgm:prSet presAssocID="{4427154F-BF5D-4DD1-BA5A-2584AFDC8A2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C785CB-C9A5-401F-BC39-0C5EDE01CE8E}" type="pres">
      <dgm:prSet presAssocID="{5EE6A457-D777-47C2-A4FA-F91FAAEBADFC}" presName="sibTrans" presStyleCnt="0"/>
      <dgm:spPr/>
    </dgm:pt>
    <dgm:pt modelId="{56E74A5C-407D-4F7C-A7A6-2B846C3FC031}" type="pres">
      <dgm:prSet presAssocID="{13065E28-0CBA-4011-8DED-6F978869D18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CFE5A3-8E40-4A06-A83B-7C836053D6AB}" type="pres">
      <dgm:prSet presAssocID="{24E7C3DB-9DB2-4732-BA25-8546ED23C6B8}" presName="sibTrans" presStyleCnt="0"/>
      <dgm:spPr/>
    </dgm:pt>
    <dgm:pt modelId="{2C0DDDDA-7C4D-419C-AEBB-EF973E43CFFC}" type="pres">
      <dgm:prSet presAssocID="{F2597A42-6013-414B-8984-F58F7F48D2D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12B2E89-DA8B-4982-9AEF-44EEB1414158}" type="presOf" srcId="{4959D418-CB5F-4DE6-A650-971ED384E9F7}" destId="{5B31AAA8-9F0F-4352-8AAF-42CF58AB7D16}" srcOrd="0" destOrd="0" presId="urn:microsoft.com/office/officeart/2005/8/layout/default#1"/>
    <dgm:cxn modelId="{483A13FE-9AB2-493D-89D9-0F63CC328873}" type="presOf" srcId="{6D211BEF-14B9-42D3-AEC8-5D409028992F}" destId="{6F074AC5-EB61-4E6F-BA35-6D2614567C05}" srcOrd="0" destOrd="0" presId="urn:microsoft.com/office/officeart/2005/8/layout/default#1"/>
    <dgm:cxn modelId="{E5EA98A9-CC5F-4CFB-9B8E-9858F61F50DD}" type="presOf" srcId="{13065E28-0CBA-4011-8DED-6F978869D185}" destId="{56E74A5C-407D-4F7C-A7A6-2B846C3FC031}" srcOrd="0" destOrd="0" presId="urn:microsoft.com/office/officeart/2005/8/layout/default#1"/>
    <dgm:cxn modelId="{604CD6FA-77B1-44A2-B298-903E46ADCDF8}" type="presOf" srcId="{FD4C707F-51EB-485B-8771-CFD548A9A502}" destId="{07614100-A92E-4365-BC12-9ECCC69219B7}" srcOrd="0" destOrd="0" presId="urn:microsoft.com/office/officeart/2005/8/layout/default#1"/>
    <dgm:cxn modelId="{4FA4520F-89EE-4F2B-854E-D6326D9E4208}" srcId="{33DA7B7A-A310-4A92-9D25-01FCE1F3A7E7}" destId="{13065E28-0CBA-4011-8DED-6F978869D185}" srcOrd="6" destOrd="0" parTransId="{17D76A15-130D-4F3E-A977-93F28EC11539}" sibTransId="{24E7C3DB-9DB2-4732-BA25-8546ED23C6B8}"/>
    <dgm:cxn modelId="{44A5EE6A-5209-45AF-BB52-67F0A53936AD}" srcId="{33DA7B7A-A310-4A92-9D25-01FCE1F3A7E7}" destId="{6D211BEF-14B9-42D3-AEC8-5D409028992F}" srcOrd="1" destOrd="0" parTransId="{841C056F-F41B-4785-806B-CBF50E5B0CF6}" sibTransId="{810D072D-9DB8-4E60-9AEF-8B79D556160B}"/>
    <dgm:cxn modelId="{95D3EEE6-2742-41A0-B804-DC84D56AD148}" srcId="{33DA7B7A-A310-4A92-9D25-01FCE1F3A7E7}" destId="{4427154F-BF5D-4DD1-BA5A-2584AFDC8A2B}" srcOrd="5" destOrd="0" parTransId="{F9513EFF-0344-4734-A4CA-C691414D3FBE}" sibTransId="{5EE6A457-D777-47C2-A4FA-F91FAAEBADFC}"/>
    <dgm:cxn modelId="{62D36617-67FD-4564-AF5D-87F63E691BE6}" srcId="{33DA7B7A-A310-4A92-9D25-01FCE1F3A7E7}" destId="{FD4C707F-51EB-485B-8771-CFD548A9A502}" srcOrd="2" destOrd="0" parTransId="{8FBA8B80-D5A8-4903-965B-F5E00B64C36B}" sibTransId="{7EAB2C0C-C59B-4A6F-A99E-A3B539BB6E3D}"/>
    <dgm:cxn modelId="{282FFC04-3B13-4413-B163-9C0FDD69DB46}" srcId="{33DA7B7A-A310-4A92-9D25-01FCE1F3A7E7}" destId="{0A1EB61B-6261-4EA9-9E7F-F148D17B38C7}" srcOrd="3" destOrd="0" parTransId="{8F5FDE35-10B5-4A93-889D-62117C98ADC8}" sibTransId="{B90360B6-62EB-468C-8178-22C0F3FAD6C8}"/>
    <dgm:cxn modelId="{79017DC5-C44D-4967-8F1B-E9D6AF2AA823}" srcId="{33DA7B7A-A310-4A92-9D25-01FCE1F3A7E7}" destId="{4959D418-CB5F-4DE6-A650-971ED384E9F7}" srcOrd="0" destOrd="0" parTransId="{E72E070D-1361-4B1E-9A15-A566FF7CFE90}" sibTransId="{E2C14316-65A2-424F-A5F8-5C601ABB37D5}"/>
    <dgm:cxn modelId="{459FE1A9-D47C-458C-93B0-6902D5EECC4F}" type="presOf" srcId="{33DA7B7A-A310-4A92-9D25-01FCE1F3A7E7}" destId="{FCC389C4-940E-4A33-9B1E-376819667AFA}" srcOrd="0" destOrd="0" presId="urn:microsoft.com/office/officeart/2005/8/layout/default#1"/>
    <dgm:cxn modelId="{F3BA66B8-9D14-4A8A-A306-A7E04F1258C9}" type="presOf" srcId="{0A1EB61B-6261-4EA9-9E7F-F148D17B38C7}" destId="{8034E813-70C2-4375-860A-FAC957AC30E6}" srcOrd="0" destOrd="0" presId="urn:microsoft.com/office/officeart/2005/8/layout/default#1"/>
    <dgm:cxn modelId="{10F636E1-E0F9-4FC8-B317-999800CC4B83}" type="presOf" srcId="{3909BAE5-A5A6-4060-AAB5-E90DF446A2A8}" destId="{EBEA7B06-E375-4A37-9224-23D273D88045}" srcOrd="0" destOrd="0" presId="urn:microsoft.com/office/officeart/2005/8/layout/default#1"/>
    <dgm:cxn modelId="{04251D10-1973-48F3-BFE7-77A042B0B21B}" srcId="{33DA7B7A-A310-4A92-9D25-01FCE1F3A7E7}" destId="{F2597A42-6013-414B-8984-F58F7F48D2DA}" srcOrd="7" destOrd="0" parTransId="{D4B6474C-9932-4CAF-8EF6-4096CF76A112}" sibTransId="{AC33F213-1835-47B0-B36A-80C8DBAB725E}"/>
    <dgm:cxn modelId="{440D4366-6F6B-4B01-AAF9-813B16BE788D}" type="presOf" srcId="{F2597A42-6013-414B-8984-F58F7F48D2DA}" destId="{2C0DDDDA-7C4D-419C-AEBB-EF973E43CFFC}" srcOrd="0" destOrd="0" presId="urn:microsoft.com/office/officeart/2005/8/layout/default#1"/>
    <dgm:cxn modelId="{58859A2A-509C-4FE3-B0CC-9CABA3A8CA17}" type="presOf" srcId="{4427154F-BF5D-4DD1-BA5A-2584AFDC8A2B}" destId="{1F5FC7AD-E7B5-403D-B85D-052758F42B18}" srcOrd="0" destOrd="0" presId="urn:microsoft.com/office/officeart/2005/8/layout/default#1"/>
    <dgm:cxn modelId="{C16E0F0B-EF7C-477D-B0BD-F441688F0AB6}" srcId="{33DA7B7A-A310-4A92-9D25-01FCE1F3A7E7}" destId="{3909BAE5-A5A6-4060-AAB5-E90DF446A2A8}" srcOrd="4" destOrd="0" parTransId="{3C11D74E-05A7-49AE-9B9D-FFEF48A04F3C}" sibTransId="{9AD6910D-702A-4CD3-BA9D-25BB3ECF851C}"/>
    <dgm:cxn modelId="{2DEBDEDF-103A-46D1-BE34-CC42279D652E}" type="presParOf" srcId="{FCC389C4-940E-4A33-9B1E-376819667AFA}" destId="{5B31AAA8-9F0F-4352-8AAF-42CF58AB7D16}" srcOrd="0" destOrd="0" presId="urn:microsoft.com/office/officeart/2005/8/layout/default#1"/>
    <dgm:cxn modelId="{973C779D-7627-4079-9875-C5AC3B6CF400}" type="presParOf" srcId="{FCC389C4-940E-4A33-9B1E-376819667AFA}" destId="{74DC3E76-8BE1-453A-AFB1-FD969D34E7F2}" srcOrd="1" destOrd="0" presId="urn:microsoft.com/office/officeart/2005/8/layout/default#1"/>
    <dgm:cxn modelId="{843800E3-AC49-4B4A-B8BD-414F87A98DEA}" type="presParOf" srcId="{FCC389C4-940E-4A33-9B1E-376819667AFA}" destId="{6F074AC5-EB61-4E6F-BA35-6D2614567C05}" srcOrd="2" destOrd="0" presId="urn:microsoft.com/office/officeart/2005/8/layout/default#1"/>
    <dgm:cxn modelId="{4694FB24-0672-4E4A-9811-3FC5210B4BE6}" type="presParOf" srcId="{FCC389C4-940E-4A33-9B1E-376819667AFA}" destId="{156457EC-B308-4E9E-BC85-8AD1F49A14A7}" srcOrd="3" destOrd="0" presId="urn:microsoft.com/office/officeart/2005/8/layout/default#1"/>
    <dgm:cxn modelId="{CC9C8B7E-92C5-457D-9E72-D3F9BC116363}" type="presParOf" srcId="{FCC389C4-940E-4A33-9B1E-376819667AFA}" destId="{07614100-A92E-4365-BC12-9ECCC69219B7}" srcOrd="4" destOrd="0" presId="urn:microsoft.com/office/officeart/2005/8/layout/default#1"/>
    <dgm:cxn modelId="{F52258CC-3AD4-4F8E-B0B5-93021963EBBE}" type="presParOf" srcId="{FCC389C4-940E-4A33-9B1E-376819667AFA}" destId="{59A11479-29BF-439D-B0AE-24BBD93AA5A8}" srcOrd="5" destOrd="0" presId="urn:microsoft.com/office/officeart/2005/8/layout/default#1"/>
    <dgm:cxn modelId="{2DD7ADDD-A983-4F4B-904C-F98EC0DDB495}" type="presParOf" srcId="{FCC389C4-940E-4A33-9B1E-376819667AFA}" destId="{8034E813-70C2-4375-860A-FAC957AC30E6}" srcOrd="6" destOrd="0" presId="urn:microsoft.com/office/officeart/2005/8/layout/default#1"/>
    <dgm:cxn modelId="{31398B6A-016F-40F9-8B6E-FDF84A9ACD0D}" type="presParOf" srcId="{FCC389C4-940E-4A33-9B1E-376819667AFA}" destId="{5B5FBD94-DA05-477B-8DBA-05F4FA48B922}" srcOrd="7" destOrd="0" presId="urn:microsoft.com/office/officeart/2005/8/layout/default#1"/>
    <dgm:cxn modelId="{94802175-2996-4330-AE73-ABBDD6463228}" type="presParOf" srcId="{FCC389C4-940E-4A33-9B1E-376819667AFA}" destId="{EBEA7B06-E375-4A37-9224-23D273D88045}" srcOrd="8" destOrd="0" presId="urn:microsoft.com/office/officeart/2005/8/layout/default#1"/>
    <dgm:cxn modelId="{75CAA8E9-78B7-400A-808F-2CB15AA4A3EA}" type="presParOf" srcId="{FCC389C4-940E-4A33-9B1E-376819667AFA}" destId="{781CF62D-05CA-48FA-B3F2-58ECC5217501}" srcOrd="9" destOrd="0" presId="urn:microsoft.com/office/officeart/2005/8/layout/default#1"/>
    <dgm:cxn modelId="{B6FD94AB-5EE0-4CA2-9877-2659995EAC5E}" type="presParOf" srcId="{FCC389C4-940E-4A33-9B1E-376819667AFA}" destId="{1F5FC7AD-E7B5-403D-B85D-052758F42B18}" srcOrd="10" destOrd="0" presId="urn:microsoft.com/office/officeart/2005/8/layout/default#1"/>
    <dgm:cxn modelId="{2F37C2F8-9270-4CD7-96BC-3F2DB17D1957}" type="presParOf" srcId="{FCC389C4-940E-4A33-9B1E-376819667AFA}" destId="{BEC785CB-C9A5-401F-BC39-0C5EDE01CE8E}" srcOrd="11" destOrd="0" presId="urn:microsoft.com/office/officeart/2005/8/layout/default#1"/>
    <dgm:cxn modelId="{AD39B285-1E4B-4149-9E5D-119FC9034BFA}" type="presParOf" srcId="{FCC389C4-940E-4A33-9B1E-376819667AFA}" destId="{56E74A5C-407D-4F7C-A7A6-2B846C3FC031}" srcOrd="12" destOrd="0" presId="urn:microsoft.com/office/officeart/2005/8/layout/default#1"/>
    <dgm:cxn modelId="{2C132C8C-9E34-4719-81DA-A0E6CE21D945}" type="presParOf" srcId="{FCC389C4-940E-4A33-9B1E-376819667AFA}" destId="{DCCFE5A3-8E40-4A06-A83B-7C836053D6AB}" srcOrd="13" destOrd="0" presId="urn:microsoft.com/office/officeart/2005/8/layout/default#1"/>
    <dgm:cxn modelId="{A008F764-0D30-46C6-8C16-828005D7B6E4}" type="presParOf" srcId="{FCC389C4-940E-4A33-9B1E-376819667AFA}" destId="{2C0DDDDA-7C4D-419C-AEBB-EF973E43CFFC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948CAC-85CE-446E-9217-02A1494E48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7FA2D71-D399-454A-979A-459B6328737C}">
      <dgm:prSet phldrT="[Testo]"/>
      <dgm:spPr>
        <a:solidFill>
          <a:srgbClr val="7CBE7C">
            <a:alpha val="89804"/>
          </a:srgbClr>
        </a:solidFill>
      </dgm:spPr>
      <dgm:t>
        <a:bodyPr/>
        <a:lstStyle/>
        <a:p>
          <a:r>
            <a:rPr lang="it-IT" dirty="0" smtClean="0"/>
            <a:t>reazione al fuoco</a:t>
          </a:r>
          <a:endParaRPr lang="it-IT" dirty="0"/>
        </a:p>
      </dgm:t>
    </dgm:pt>
    <dgm:pt modelId="{CB4B7DD9-EFCB-489F-9655-922EFB42A9CB}" type="parTrans" cxnId="{00E0570F-43F7-41D7-A88D-D8C3FEFFF15C}">
      <dgm:prSet/>
      <dgm:spPr/>
      <dgm:t>
        <a:bodyPr/>
        <a:lstStyle/>
        <a:p>
          <a:endParaRPr lang="it-IT"/>
        </a:p>
      </dgm:t>
    </dgm:pt>
    <dgm:pt modelId="{5710E439-A79E-402A-A335-8968175B57D3}" type="sibTrans" cxnId="{00E0570F-43F7-41D7-A88D-D8C3FEFFF15C}">
      <dgm:prSet/>
      <dgm:spPr/>
      <dgm:t>
        <a:bodyPr/>
        <a:lstStyle/>
        <a:p>
          <a:endParaRPr lang="it-IT"/>
        </a:p>
      </dgm:t>
    </dgm:pt>
    <dgm:pt modelId="{E4A573A7-4E7C-481C-A91F-18AC16F259A1}">
      <dgm:prSet phldrT="[Testo]" custT="1"/>
      <dgm:spPr>
        <a:solidFill>
          <a:srgbClr val="996633"/>
        </a:solidFill>
      </dgm:spPr>
      <dgm:t>
        <a:bodyPr/>
        <a:lstStyle/>
        <a:p>
          <a:r>
            <a:rPr lang="it-IT" sz="2000" b="1" dirty="0" smtClean="0"/>
            <a:t>s</a:t>
          </a:r>
          <a:r>
            <a:rPr lang="it-IT" sz="1800" b="1" dirty="0" smtClean="0"/>
            <a:t>trutture ambulatoriali</a:t>
          </a:r>
        </a:p>
        <a:p>
          <a:r>
            <a:rPr lang="it-IT" sz="1800" b="1" dirty="0" smtClean="0"/>
            <a:t>per prestazioni specialistiche </a:t>
          </a:r>
        </a:p>
        <a:p>
          <a:r>
            <a:rPr lang="it-IT" sz="1800" b="1" dirty="0" smtClean="0"/>
            <a:t>&gt; 1000m</a:t>
          </a:r>
          <a:r>
            <a:rPr lang="it-IT" sz="1800" b="1" baseline="30000" dirty="0" smtClean="0"/>
            <a:t>2</a:t>
          </a:r>
          <a:endParaRPr lang="it-IT" sz="1800" b="1" dirty="0"/>
        </a:p>
      </dgm:t>
    </dgm:pt>
    <dgm:pt modelId="{E983D10C-30A4-48BE-8895-C8C93EEF00F1}" type="parTrans" cxnId="{6040B7E2-C68F-44CC-931C-8A4D2E4BBCCB}">
      <dgm:prSet/>
      <dgm:spPr/>
      <dgm:t>
        <a:bodyPr/>
        <a:lstStyle/>
        <a:p>
          <a:endParaRPr lang="it-IT"/>
        </a:p>
      </dgm:t>
    </dgm:pt>
    <dgm:pt modelId="{B887F1F7-6B60-4513-85DC-CCB236CD2CC1}" type="sibTrans" cxnId="{6040B7E2-C68F-44CC-931C-8A4D2E4BBCCB}">
      <dgm:prSet/>
      <dgm:spPr/>
      <dgm:t>
        <a:bodyPr/>
        <a:lstStyle/>
        <a:p>
          <a:endParaRPr lang="it-IT"/>
        </a:p>
      </dgm:t>
    </dgm:pt>
    <dgm:pt modelId="{59C7A90D-FF87-4518-B098-3A076D44AE81}">
      <dgm:prSet phldrT="[Testo]"/>
      <dgm:spPr>
        <a:solidFill>
          <a:srgbClr val="C58A4F">
            <a:alpha val="89804"/>
          </a:srgbClr>
        </a:solidFill>
      </dgm:spPr>
      <dgm:t>
        <a:bodyPr/>
        <a:lstStyle/>
        <a:p>
          <a:r>
            <a:rPr lang="it-IT" dirty="0" smtClean="0"/>
            <a:t>come strutture ospedaliere </a:t>
          </a:r>
          <a:endParaRPr lang="it-IT" dirty="0"/>
        </a:p>
      </dgm:t>
    </dgm:pt>
    <dgm:pt modelId="{57F9E1D4-DB33-4D05-8DF6-06327C9454DA}" type="parTrans" cxnId="{0D867D9B-3A53-4987-B2A4-DC6CAD542E72}">
      <dgm:prSet/>
      <dgm:spPr/>
      <dgm:t>
        <a:bodyPr/>
        <a:lstStyle/>
        <a:p>
          <a:endParaRPr lang="it-IT"/>
        </a:p>
      </dgm:t>
    </dgm:pt>
    <dgm:pt modelId="{5AC3E030-73E0-4DEA-8F01-79F36FB42268}" type="sibTrans" cxnId="{0D867D9B-3A53-4987-B2A4-DC6CAD542E72}">
      <dgm:prSet/>
      <dgm:spPr/>
      <dgm:t>
        <a:bodyPr/>
        <a:lstStyle/>
        <a:p>
          <a:endParaRPr lang="it-IT"/>
        </a:p>
      </dgm:t>
    </dgm:pt>
    <dgm:pt modelId="{116FC20B-482A-4F4C-8CC9-3044D0BE295F}">
      <dgm:prSet phldrT="[Testo]"/>
      <dgm:spPr>
        <a:solidFill>
          <a:srgbClr val="C58A4F">
            <a:alpha val="89804"/>
          </a:srgbClr>
        </a:solidFill>
      </dgm:spPr>
      <dgm:t>
        <a:bodyPr/>
        <a:lstStyle/>
        <a:p>
          <a:r>
            <a:rPr lang="it-IT" dirty="0" smtClean="0"/>
            <a:t>correttivi che tengono conto della assenza di aree di degenza e della minore complessità</a:t>
          </a:r>
          <a:endParaRPr lang="it-IT" dirty="0"/>
        </a:p>
      </dgm:t>
    </dgm:pt>
    <dgm:pt modelId="{8DACA42E-4607-45BA-AF82-8ECB04496E9E}" type="parTrans" cxnId="{3DE1B294-DB3B-44BD-A49E-B147ED467462}">
      <dgm:prSet/>
      <dgm:spPr/>
      <dgm:t>
        <a:bodyPr/>
        <a:lstStyle/>
        <a:p>
          <a:endParaRPr lang="it-IT"/>
        </a:p>
      </dgm:t>
    </dgm:pt>
    <dgm:pt modelId="{F9C75BD1-1217-4BFA-B5F8-D11F6DD5D923}" type="sibTrans" cxnId="{3DE1B294-DB3B-44BD-A49E-B147ED467462}">
      <dgm:prSet/>
      <dgm:spPr/>
      <dgm:t>
        <a:bodyPr/>
        <a:lstStyle/>
        <a:p>
          <a:endParaRPr lang="it-IT"/>
        </a:p>
      </dgm:t>
    </dgm:pt>
    <dgm:pt modelId="{CBA784F3-1628-4799-8CFC-DC3AFA201532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1800" b="1" dirty="0" smtClean="0"/>
            <a:t>strutture </a:t>
          </a:r>
        </a:p>
        <a:p>
          <a:r>
            <a:rPr lang="it-IT" sz="1800" b="1" dirty="0" smtClean="0"/>
            <a:t>non soggette </a:t>
          </a:r>
          <a:endParaRPr lang="it-IT" sz="1800" b="1" dirty="0"/>
        </a:p>
      </dgm:t>
    </dgm:pt>
    <dgm:pt modelId="{962F2703-B8DB-49F9-8B05-C77BAAEB2753}" type="sibTrans" cxnId="{39B70A9F-D9F9-4FC0-9E7F-F8D2FD595B4E}">
      <dgm:prSet/>
      <dgm:spPr/>
      <dgm:t>
        <a:bodyPr/>
        <a:lstStyle/>
        <a:p>
          <a:endParaRPr lang="it-IT"/>
        </a:p>
      </dgm:t>
    </dgm:pt>
    <dgm:pt modelId="{D41EF5D3-4722-42CC-8E34-33D61D96ED95}" type="parTrans" cxnId="{39B70A9F-D9F9-4FC0-9E7F-F8D2FD595B4E}">
      <dgm:prSet/>
      <dgm:spPr/>
      <dgm:t>
        <a:bodyPr/>
        <a:lstStyle/>
        <a:p>
          <a:endParaRPr lang="it-IT"/>
        </a:p>
      </dgm:t>
    </dgm:pt>
    <dgm:pt modelId="{AE150784-F8D0-4FE6-8E61-8B57B700AE98}">
      <dgm:prSet phldrT="[Testo]"/>
      <dgm:spPr>
        <a:solidFill>
          <a:srgbClr val="7CBE7C">
            <a:alpha val="89804"/>
          </a:srgbClr>
        </a:solidFill>
      </dgm:spPr>
      <dgm:t>
        <a:bodyPr/>
        <a:lstStyle/>
        <a:p>
          <a:r>
            <a:rPr lang="it-IT" dirty="0" smtClean="0"/>
            <a:t>d.m. 10/3/1998</a:t>
          </a:r>
          <a:endParaRPr lang="it-IT" dirty="0"/>
        </a:p>
      </dgm:t>
    </dgm:pt>
    <dgm:pt modelId="{52540C15-A9AC-43A5-B9EA-BF63475E2208}" type="sibTrans" cxnId="{5E861F27-51EC-4B22-BC0A-27D3796D76DF}">
      <dgm:prSet/>
      <dgm:spPr/>
      <dgm:t>
        <a:bodyPr/>
        <a:lstStyle/>
        <a:p>
          <a:endParaRPr lang="it-IT"/>
        </a:p>
      </dgm:t>
    </dgm:pt>
    <dgm:pt modelId="{C63C1E44-8097-4991-A5C1-BD261F558E01}" type="parTrans" cxnId="{5E861F27-51EC-4B22-BC0A-27D3796D76DF}">
      <dgm:prSet/>
      <dgm:spPr/>
      <dgm:t>
        <a:bodyPr/>
        <a:lstStyle/>
        <a:p>
          <a:endParaRPr lang="it-IT"/>
        </a:p>
      </dgm:t>
    </dgm:pt>
    <dgm:pt modelId="{35077A2F-AD4D-4724-B631-AC3A17889C1E}">
      <dgm:prSet phldrT="[Testo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it-IT" dirty="0" smtClean="0"/>
            <a:t>d.m</a:t>
          </a:r>
          <a:r>
            <a:rPr lang="it-IT" dirty="0" err="1" smtClean="0"/>
            <a:t>.10/</a:t>
          </a:r>
          <a:r>
            <a:rPr lang="it-IT" dirty="0" smtClean="0"/>
            <a:t>3/1998</a:t>
          </a:r>
          <a:endParaRPr lang="it-IT" dirty="0"/>
        </a:p>
      </dgm:t>
    </dgm:pt>
    <dgm:pt modelId="{2B3993D4-20A7-4DD4-B9D4-B32681C546CB}" type="sibTrans" cxnId="{3AF7DC87-33F7-4C3E-BAB7-C18E06C678EE}">
      <dgm:prSet/>
      <dgm:spPr/>
      <dgm:t>
        <a:bodyPr/>
        <a:lstStyle/>
        <a:p>
          <a:endParaRPr lang="it-IT"/>
        </a:p>
      </dgm:t>
    </dgm:pt>
    <dgm:pt modelId="{A773A81E-7EDA-45A9-9C75-978B94D5F8F0}" type="parTrans" cxnId="{3AF7DC87-33F7-4C3E-BAB7-C18E06C678EE}">
      <dgm:prSet/>
      <dgm:spPr/>
      <dgm:t>
        <a:bodyPr/>
        <a:lstStyle/>
        <a:p>
          <a:endParaRPr lang="it-IT"/>
        </a:p>
      </dgm:t>
    </dgm:pt>
    <dgm:pt modelId="{8C7EAE1B-9D4B-479F-A07B-423BED6A957E}">
      <dgm:prSet phldrT="[Testo]" custT="1"/>
      <dgm:spPr>
        <a:solidFill>
          <a:srgbClr val="408040"/>
        </a:solidFill>
      </dgm:spPr>
      <dgm:t>
        <a:bodyPr/>
        <a:lstStyle/>
        <a:p>
          <a:r>
            <a:rPr lang="it-IT" sz="1800" b="1" dirty="0" smtClean="0"/>
            <a:t>strutture ambulatoriali </a:t>
          </a:r>
        </a:p>
        <a:p>
          <a:r>
            <a:rPr lang="it-IT" sz="1800" b="1" dirty="0" smtClean="0"/>
            <a:t>per prestazioni specialistiche</a:t>
          </a:r>
        </a:p>
        <a:p>
          <a:r>
            <a:rPr lang="it-IT" sz="1800" b="1" dirty="0" smtClean="0"/>
            <a:t>(500 m</a:t>
          </a:r>
          <a:r>
            <a:rPr lang="it-IT" sz="1800" b="1" baseline="30000" dirty="0" smtClean="0"/>
            <a:t>2</a:t>
          </a:r>
          <a:r>
            <a:rPr lang="it-IT" sz="1800" b="1" dirty="0" smtClean="0"/>
            <a:t> – 1000m</a:t>
          </a:r>
          <a:r>
            <a:rPr lang="it-IT" sz="1800" b="1" baseline="30000" dirty="0" smtClean="0"/>
            <a:t>2</a:t>
          </a:r>
          <a:r>
            <a:rPr lang="it-IT" sz="1800" b="1" dirty="0" smtClean="0"/>
            <a:t>] </a:t>
          </a:r>
          <a:endParaRPr lang="it-IT" sz="1800" b="1" dirty="0"/>
        </a:p>
      </dgm:t>
    </dgm:pt>
    <dgm:pt modelId="{4131F8BA-AD02-4A8E-829F-8AF3078B89F5}" type="sibTrans" cxnId="{2F428810-5C77-4A58-824B-EE31F6DFAFE5}">
      <dgm:prSet/>
      <dgm:spPr/>
      <dgm:t>
        <a:bodyPr/>
        <a:lstStyle/>
        <a:p>
          <a:endParaRPr lang="it-IT"/>
        </a:p>
      </dgm:t>
    </dgm:pt>
    <dgm:pt modelId="{7B991F77-FDD7-44E9-94B8-325CB77AB24B}" type="parTrans" cxnId="{2F428810-5C77-4A58-824B-EE31F6DFAFE5}">
      <dgm:prSet/>
      <dgm:spPr/>
      <dgm:t>
        <a:bodyPr/>
        <a:lstStyle/>
        <a:p>
          <a:endParaRPr lang="it-IT"/>
        </a:p>
      </dgm:t>
    </dgm:pt>
    <dgm:pt modelId="{5ABDA550-76D0-4922-BB8B-A4A52D02806D}">
      <dgm:prSet phldrT="[Testo]"/>
      <dgm:spPr>
        <a:solidFill>
          <a:srgbClr val="7CBE7C">
            <a:alpha val="89804"/>
          </a:srgbClr>
        </a:solidFill>
      </dgm:spPr>
      <dgm:t>
        <a:bodyPr/>
        <a:lstStyle/>
        <a:p>
          <a:r>
            <a:rPr lang="it-IT" dirty="0" smtClean="0"/>
            <a:t>limitazioni destinazioni d’uso</a:t>
          </a:r>
          <a:endParaRPr lang="it-IT" dirty="0"/>
        </a:p>
      </dgm:t>
    </dgm:pt>
    <dgm:pt modelId="{B1A012E5-8FA6-4062-94FE-E2370D9A2F57}" type="parTrans" cxnId="{F81CFF15-A365-475F-BCFF-CB39FE0A7FC1}">
      <dgm:prSet/>
      <dgm:spPr/>
      <dgm:t>
        <a:bodyPr/>
        <a:lstStyle/>
        <a:p>
          <a:endParaRPr lang="it-IT"/>
        </a:p>
      </dgm:t>
    </dgm:pt>
    <dgm:pt modelId="{973F7B4C-B7D2-4029-8E9E-F8C2940BEE79}" type="sibTrans" cxnId="{F81CFF15-A365-475F-BCFF-CB39FE0A7FC1}">
      <dgm:prSet/>
      <dgm:spPr/>
      <dgm:t>
        <a:bodyPr/>
        <a:lstStyle/>
        <a:p>
          <a:endParaRPr lang="it-IT"/>
        </a:p>
      </dgm:t>
    </dgm:pt>
    <dgm:pt modelId="{B59B6097-3067-4514-9676-854355DF138F}">
      <dgm:prSet phldrT="[Testo]"/>
      <dgm:spPr>
        <a:solidFill>
          <a:srgbClr val="7CBE7C">
            <a:alpha val="89804"/>
          </a:srgbClr>
        </a:solidFill>
      </dgm:spPr>
      <dgm:t>
        <a:bodyPr/>
        <a:lstStyle/>
        <a:p>
          <a:r>
            <a:rPr lang="it-IT" dirty="0" smtClean="0"/>
            <a:t>dimensionamento vie esodo</a:t>
          </a:r>
          <a:endParaRPr lang="it-IT" dirty="0"/>
        </a:p>
      </dgm:t>
    </dgm:pt>
    <dgm:pt modelId="{8C23DFCE-C374-44E2-B79C-8E520D926279}" type="parTrans" cxnId="{27D0A29C-8552-41AF-A5B0-0B54AFBC0283}">
      <dgm:prSet/>
      <dgm:spPr/>
      <dgm:t>
        <a:bodyPr/>
        <a:lstStyle/>
        <a:p>
          <a:endParaRPr lang="it-IT"/>
        </a:p>
      </dgm:t>
    </dgm:pt>
    <dgm:pt modelId="{C07C27C1-05F4-4191-A736-B0020208D0C7}" type="sibTrans" cxnId="{27D0A29C-8552-41AF-A5B0-0B54AFBC0283}">
      <dgm:prSet/>
      <dgm:spPr/>
      <dgm:t>
        <a:bodyPr/>
        <a:lstStyle/>
        <a:p>
          <a:endParaRPr lang="it-IT"/>
        </a:p>
      </dgm:t>
    </dgm:pt>
    <dgm:pt modelId="{488D226F-DBA3-4966-A025-100782B9054B}" type="pres">
      <dgm:prSet presAssocID="{BD948CAC-85CE-446E-9217-02A1494E48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F6A244-EB95-43BF-9773-5CC5E0D2DE8E}" type="pres">
      <dgm:prSet presAssocID="{CBA784F3-1628-4799-8CFC-DC3AFA201532}" presName="linNode" presStyleCnt="0"/>
      <dgm:spPr/>
    </dgm:pt>
    <dgm:pt modelId="{E98B6491-08D8-4445-BC6B-86F8027D3DBE}" type="pres">
      <dgm:prSet presAssocID="{CBA784F3-1628-4799-8CFC-DC3AFA201532}" presName="parentText" presStyleLbl="node1" presStyleIdx="0" presStyleCnt="3" custScaleX="13529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B32B5B-F0D9-423A-9A7B-E0A7B120FEA9}" type="pres">
      <dgm:prSet presAssocID="{CBA784F3-1628-4799-8CFC-DC3AFA20153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AC5146-B74B-4BB6-83D0-155783B611D4}" type="pres">
      <dgm:prSet presAssocID="{962F2703-B8DB-49F9-8B05-C77BAAEB2753}" presName="sp" presStyleCnt="0"/>
      <dgm:spPr/>
    </dgm:pt>
    <dgm:pt modelId="{9CAF9A92-8399-4530-B097-15CA28F7FA59}" type="pres">
      <dgm:prSet presAssocID="{8C7EAE1B-9D4B-479F-A07B-423BED6A957E}" presName="linNode" presStyleCnt="0"/>
      <dgm:spPr/>
    </dgm:pt>
    <dgm:pt modelId="{68E3BD8A-C20A-4968-B636-C2F7960B13A0}" type="pres">
      <dgm:prSet presAssocID="{8C7EAE1B-9D4B-479F-A07B-423BED6A957E}" presName="parentText" presStyleLbl="node1" presStyleIdx="1" presStyleCnt="3" custScaleX="13529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EC30A8-8977-47AB-AC21-6CCFC1C2ECF6}" type="pres">
      <dgm:prSet presAssocID="{8C7EAE1B-9D4B-479F-A07B-423BED6A957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B8565-2CDC-4D4E-97B9-4743BCE9958F}" type="pres">
      <dgm:prSet presAssocID="{4131F8BA-AD02-4A8E-829F-8AF3078B89F5}" presName="sp" presStyleCnt="0"/>
      <dgm:spPr/>
    </dgm:pt>
    <dgm:pt modelId="{1C1135BC-F79A-4799-B253-4915E412A840}" type="pres">
      <dgm:prSet presAssocID="{E4A573A7-4E7C-481C-A91F-18AC16F259A1}" presName="linNode" presStyleCnt="0"/>
      <dgm:spPr/>
    </dgm:pt>
    <dgm:pt modelId="{D4D5F26F-E327-40F4-8EB6-14187FC64FA1}" type="pres">
      <dgm:prSet presAssocID="{E4A573A7-4E7C-481C-A91F-18AC16F259A1}" presName="parentText" presStyleLbl="node1" presStyleIdx="2" presStyleCnt="3" custScaleX="135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975C78-3383-4D9D-92B8-3A8F026039F5}" type="pres">
      <dgm:prSet presAssocID="{E4A573A7-4E7C-481C-A91F-18AC16F259A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EA5805F-CF54-4012-9AE5-5AF78571445F}" type="presOf" srcId="{E4A573A7-4E7C-481C-A91F-18AC16F259A1}" destId="{D4D5F26F-E327-40F4-8EB6-14187FC64FA1}" srcOrd="0" destOrd="0" presId="urn:microsoft.com/office/officeart/2005/8/layout/vList5"/>
    <dgm:cxn modelId="{F81CFF15-A365-475F-BCFF-CB39FE0A7FC1}" srcId="{8C7EAE1B-9D4B-479F-A07B-423BED6A957E}" destId="{5ABDA550-76D0-4922-BB8B-A4A52D02806D}" srcOrd="2" destOrd="0" parTransId="{B1A012E5-8FA6-4062-94FE-E2370D9A2F57}" sibTransId="{973F7B4C-B7D2-4029-8E9E-F8C2940BEE79}"/>
    <dgm:cxn modelId="{3AF7DC87-33F7-4C3E-BAB7-C18E06C678EE}" srcId="{CBA784F3-1628-4799-8CFC-DC3AFA201532}" destId="{35077A2F-AD4D-4724-B631-AC3A17889C1E}" srcOrd="0" destOrd="0" parTransId="{A773A81E-7EDA-45A9-9C75-978B94D5F8F0}" sibTransId="{2B3993D4-20A7-4DD4-B9D4-B32681C546CB}"/>
    <dgm:cxn modelId="{56DA8807-5BCD-4D08-80C3-0387A0246410}" type="presOf" srcId="{B59B6097-3067-4514-9676-854355DF138F}" destId="{24EC30A8-8977-47AB-AC21-6CCFC1C2ECF6}" srcOrd="0" destOrd="3" presId="urn:microsoft.com/office/officeart/2005/8/layout/vList5"/>
    <dgm:cxn modelId="{00E0570F-43F7-41D7-A88D-D8C3FEFFF15C}" srcId="{8C7EAE1B-9D4B-479F-A07B-423BED6A957E}" destId="{C7FA2D71-D399-454A-979A-459B6328737C}" srcOrd="1" destOrd="0" parTransId="{CB4B7DD9-EFCB-489F-9655-922EFB42A9CB}" sibTransId="{5710E439-A79E-402A-A335-8968175B57D3}"/>
    <dgm:cxn modelId="{79263A24-F1F2-4AE3-8E21-3EF73BE10BC5}" type="presOf" srcId="{BD948CAC-85CE-446E-9217-02A1494E483A}" destId="{488D226F-DBA3-4966-A025-100782B9054B}" srcOrd="0" destOrd="0" presId="urn:microsoft.com/office/officeart/2005/8/layout/vList5"/>
    <dgm:cxn modelId="{C57A0677-538C-433C-AA65-2AF6D8F3D049}" type="presOf" srcId="{59C7A90D-FF87-4518-B098-3A076D44AE81}" destId="{6F975C78-3383-4D9D-92B8-3A8F026039F5}" srcOrd="0" destOrd="0" presId="urn:microsoft.com/office/officeart/2005/8/layout/vList5"/>
    <dgm:cxn modelId="{27D0A29C-8552-41AF-A5B0-0B54AFBC0283}" srcId="{8C7EAE1B-9D4B-479F-A07B-423BED6A957E}" destId="{B59B6097-3067-4514-9676-854355DF138F}" srcOrd="3" destOrd="0" parTransId="{8C23DFCE-C374-44E2-B79C-8E520D926279}" sibTransId="{C07C27C1-05F4-4191-A736-B0020208D0C7}"/>
    <dgm:cxn modelId="{0CE4A0A4-93F0-4383-AE1E-BCB6BA3FF643}" type="presOf" srcId="{AE150784-F8D0-4FE6-8E61-8B57B700AE98}" destId="{24EC30A8-8977-47AB-AC21-6CCFC1C2ECF6}" srcOrd="0" destOrd="0" presId="urn:microsoft.com/office/officeart/2005/8/layout/vList5"/>
    <dgm:cxn modelId="{5E861F27-51EC-4B22-BC0A-27D3796D76DF}" srcId="{8C7EAE1B-9D4B-479F-A07B-423BED6A957E}" destId="{AE150784-F8D0-4FE6-8E61-8B57B700AE98}" srcOrd="0" destOrd="0" parTransId="{C63C1E44-8097-4991-A5C1-BD261F558E01}" sibTransId="{52540C15-A9AC-43A5-B9EA-BF63475E2208}"/>
    <dgm:cxn modelId="{2F428810-5C77-4A58-824B-EE31F6DFAFE5}" srcId="{BD948CAC-85CE-446E-9217-02A1494E483A}" destId="{8C7EAE1B-9D4B-479F-A07B-423BED6A957E}" srcOrd="1" destOrd="0" parTransId="{7B991F77-FDD7-44E9-94B8-325CB77AB24B}" sibTransId="{4131F8BA-AD02-4A8E-829F-8AF3078B89F5}"/>
    <dgm:cxn modelId="{9C5FACFA-276A-42F5-87D7-242A55916CF6}" type="presOf" srcId="{35077A2F-AD4D-4724-B631-AC3A17889C1E}" destId="{FDB32B5B-F0D9-423A-9A7B-E0A7B120FEA9}" srcOrd="0" destOrd="0" presId="urn:microsoft.com/office/officeart/2005/8/layout/vList5"/>
    <dgm:cxn modelId="{39B70A9F-D9F9-4FC0-9E7F-F8D2FD595B4E}" srcId="{BD948CAC-85CE-446E-9217-02A1494E483A}" destId="{CBA784F3-1628-4799-8CFC-DC3AFA201532}" srcOrd="0" destOrd="0" parTransId="{D41EF5D3-4722-42CC-8E34-33D61D96ED95}" sibTransId="{962F2703-B8DB-49F9-8B05-C77BAAEB2753}"/>
    <dgm:cxn modelId="{D0DEAE50-0F9D-4EB8-9994-CF6BBC1A6380}" type="presOf" srcId="{C7FA2D71-D399-454A-979A-459B6328737C}" destId="{24EC30A8-8977-47AB-AC21-6CCFC1C2ECF6}" srcOrd="0" destOrd="1" presId="urn:microsoft.com/office/officeart/2005/8/layout/vList5"/>
    <dgm:cxn modelId="{3DE1B294-DB3B-44BD-A49E-B147ED467462}" srcId="{E4A573A7-4E7C-481C-A91F-18AC16F259A1}" destId="{116FC20B-482A-4F4C-8CC9-3044D0BE295F}" srcOrd="1" destOrd="0" parTransId="{8DACA42E-4607-45BA-AF82-8ECB04496E9E}" sibTransId="{F9C75BD1-1217-4BFA-B5F8-D11F6DD5D923}"/>
    <dgm:cxn modelId="{A3D469B9-5D36-49E4-8CB7-B3C33DC6A350}" type="presOf" srcId="{116FC20B-482A-4F4C-8CC9-3044D0BE295F}" destId="{6F975C78-3383-4D9D-92B8-3A8F026039F5}" srcOrd="0" destOrd="1" presId="urn:microsoft.com/office/officeart/2005/8/layout/vList5"/>
    <dgm:cxn modelId="{0D867D9B-3A53-4987-B2A4-DC6CAD542E72}" srcId="{E4A573A7-4E7C-481C-A91F-18AC16F259A1}" destId="{59C7A90D-FF87-4518-B098-3A076D44AE81}" srcOrd="0" destOrd="0" parTransId="{57F9E1D4-DB33-4D05-8DF6-06327C9454DA}" sibTransId="{5AC3E030-73E0-4DEA-8F01-79F36FB42268}"/>
    <dgm:cxn modelId="{6040B7E2-C68F-44CC-931C-8A4D2E4BBCCB}" srcId="{BD948CAC-85CE-446E-9217-02A1494E483A}" destId="{E4A573A7-4E7C-481C-A91F-18AC16F259A1}" srcOrd="2" destOrd="0" parTransId="{E983D10C-30A4-48BE-8895-C8C93EEF00F1}" sibTransId="{B887F1F7-6B60-4513-85DC-CCB236CD2CC1}"/>
    <dgm:cxn modelId="{89C0884E-0445-4F01-B42B-BCD8C206D4CD}" type="presOf" srcId="{5ABDA550-76D0-4922-BB8B-A4A52D02806D}" destId="{24EC30A8-8977-47AB-AC21-6CCFC1C2ECF6}" srcOrd="0" destOrd="2" presId="urn:microsoft.com/office/officeart/2005/8/layout/vList5"/>
    <dgm:cxn modelId="{06E7A080-806E-4DD6-B9A6-8F8F3D2F9D0F}" type="presOf" srcId="{8C7EAE1B-9D4B-479F-A07B-423BED6A957E}" destId="{68E3BD8A-C20A-4968-B636-C2F7960B13A0}" srcOrd="0" destOrd="0" presId="urn:microsoft.com/office/officeart/2005/8/layout/vList5"/>
    <dgm:cxn modelId="{5C5C260D-DC90-447A-B4A0-858B04800897}" type="presOf" srcId="{CBA784F3-1628-4799-8CFC-DC3AFA201532}" destId="{E98B6491-08D8-4445-BC6B-86F8027D3DBE}" srcOrd="0" destOrd="0" presId="urn:microsoft.com/office/officeart/2005/8/layout/vList5"/>
    <dgm:cxn modelId="{F06D7A53-38FD-4647-9C23-34C3C5B088A6}" type="presParOf" srcId="{488D226F-DBA3-4966-A025-100782B9054B}" destId="{94F6A244-EB95-43BF-9773-5CC5E0D2DE8E}" srcOrd="0" destOrd="0" presId="urn:microsoft.com/office/officeart/2005/8/layout/vList5"/>
    <dgm:cxn modelId="{4D2B40DD-0171-40CE-B4CE-A3C62B73A950}" type="presParOf" srcId="{94F6A244-EB95-43BF-9773-5CC5E0D2DE8E}" destId="{E98B6491-08D8-4445-BC6B-86F8027D3DBE}" srcOrd="0" destOrd="0" presId="urn:microsoft.com/office/officeart/2005/8/layout/vList5"/>
    <dgm:cxn modelId="{D9A662EB-7F5B-4861-9BE5-905323FB9DA7}" type="presParOf" srcId="{94F6A244-EB95-43BF-9773-5CC5E0D2DE8E}" destId="{FDB32B5B-F0D9-423A-9A7B-E0A7B120FEA9}" srcOrd="1" destOrd="0" presId="urn:microsoft.com/office/officeart/2005/8/layout/vList5"/>
    <dgm:cxn modelId="{A65B9CAF-F610-4EC0-8F3D-27E110739C5E}" type="presParOf" srcId="{488D226F-DBA3-4966-A025-100782B9054B}" destId="{8BAC5146-B74B-4BB6-83D0-155783B611D4}" srcOrd="1" destOrd="0" presId="urn:microsoft.com/office/officeart/2005/8/layout/vList5"/>
    <dgm:cxn modelId="{76F1B85C-BCE4-4B43-8361-BAB20384F0D2}" type="presParOf" srcId="{488D226F-DBA3-4966-A025-100782B9054B}" destId="{9CAF9A92-8399-4530-B097-15CA28F7FA59}" srcOrd="2" destOrd="0" presId="urn:microsoft.com/office/officeart/2005/8/layout/vList5"/>
    <dgm:cxn modelId="{960DB787-E50F-4A73-93BA-056AF3346D62}" type="presParOf" srcId="{9CAF9A92-8399-4530-B097-15CA28F7FA59}" destId="{68E3BD8A-C20A-4968-B636-C2F7960B13A0}" srcOrd="0" destOrd="0" presId="urn:microsoft.com/office/officeart/2005/8/layout/vList5"/>
    <dgm:cxn modelId="{71A18220-0B42-4061-898A-1F0CB1B9E98F}" type="presParOf" srcId="{9CAF9A92-8399-4530-B097-15CA28F7FA59}" destId="{24EC30A8-8977-47AB-AC21-6CCFC1C2ECF6}" srcOrd="1" destOrd="0" presId="urn:microsoft.com/office/officeart/2005/8/layout/vList5"/>
    <dgm:cxn modelId="{B0F3186C-607C-4477-A79B-CCF5DE99ED87}" type="presParOf" srcId="{488D226F-DBA3-4966-A025-100782B9054B}" destId="{CD0B8565-2CDC-4D4E-97B9-4743BCE9958F}" srcOrd="3" destOrd="0" presId="urn:microsoft.com/office/officeart/2005/8/layout/vList5"/>
    <dgm:cxn modelId="{C53B3144-1BB2-402E-B846-A8321C9FDA75}" type="presParOf" srcId="{488D226F-DBA3-4966-A025-100782B9054B}" destId="{1C1135BC-F79A-4799-B253-4915E412A840}" srcOrd="4" destOrd="0" presId="urn:microsoft.com/office/officeart/2005/8/layout/vList5"/>
    <dgm:cxn modelId="{D4582F18-2CEE-4B24-B5E1-B614EFA21295}" type="presParOf" srcId="{1C1135BC-F79A-4799-B253-4915E412A840}" destId="{D4D5F26F-E327-40F4-8EB6-14187FC64FA1}" srcOrd="0" destOrd="0" presId="urn:microsoft.com/office/officeart/2005/8/layout/vList5"/>
    <dgm:cxn modelId="{AF3BA56B-2D86-4B4E-8A7B-F77F155FFB25}" type="presParOf" srcId="{1C1135BC-F79A-4799-B253-4915E412A840}" destId="{6F975C78-3383-4D9D-92B8-3A8F026039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E2E690-0184-4D04-94A5-7703D67167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252AF6E-33BE-4924-89FE-1E624CFC03BE}">
      <dgm:prSet phldrT="[Testo]"/>
      <dgm:spPr>
        <a:solidFill>
          <a:srgbClr val="996633"/>
        </a:solidFill>
      </dgm:spPr>
      <dgm:t>
        <a:bodyPr/>
        <a:lstStyle/>
        <a:p>
          <a:r>
            <a:rPr lang="it-IT" dirty="0" smtClean="0"/>
            <a:t>2 anni</a:t>
          </a:r>
        </a:p>
        <a:p>
          <a:r>
            <a:rPr lang="it-IT" dirty="0" smtClean="0"/>
            <a:t>1° livello di disposizioni</a:t>
          </a:r>
          <a:endParaRPr lang="it-IT" dirty="0"/>
        </a:p>
      </dgm:t>
    </dgm:pt>
    <dgm:pt modelId="{F3495DA8-4A8E-4643-B530-418029072C56}" type="parTrans" cxnId="{7C3AC318-919F-44D5-A86D-FC62393E903B}">
      <dgm:prSet/>
      <dgm:spPr/>
      <dgm:t>
        <a:bodyPr/>
        <a:lstStyle/>
        <a:p>
          <a:endParaRPr lang="it-IT"/>
        </a:p>
      </dgm:t>
    </dgm:pt>
    <dgm:pt modelId="{4D91EAEC-03C8-4183-A5F0-94360C9E7973}" type="sibTrans" cxnId="{7C3AC318-919F-44D5-A86D-FC62393E903B}">
      <dgm:prSet/>
      <dgm:spPr/>
      <dgm:t>
        <a:bodyPr/>
        <a:lstStyle/>
        <a:p>
          <a:endParaRPr lang="it-IT"/>
        </a:p>
      </dgm:t>
    </dgm:pt>
    <dgm:pt modelId="{169F98CE-ECEF-4245-97E3-1DF955988E44}">
      <dgm:prSet phldrT="[Testo]"/>
      <dgm:spPr>
        <a:solidFill>
          <a:srgbClr val="996633"/>
        </a:solidFill>
      </dgm:spPr>
      <dgm:t>
        <a:bodyPr/>
        <a:lstStyle/>
        <a:p>
          <a:r>
            <a:rPr lang="it-IT" dirty="0" smtClean="0"/>
            <a:t>8 anni</a:t>
          </a:r>
        </a:p>
        <a:p>
          <a:r>
            <a:rPr lang="it-IT" dirty="0" smtClean="0"/>
            <a:t>3° livello di disposizioni</a:t>
          </a:r>
          <a:endParaRPr lang="it-IT" dirty="0"/>
        </a:p>
      </dgm:t>
    </dgm:pt>
    <dgm:pt modelId="{5DAF5931-9554-40FD-B5F4-4212EC1A60F9}" type="parTrans" cxnId="{A083A6E4-26AF-46CF-BED2-087771EE2239}">
      <dgm:prSet/>
      <dgm:spPr/>
      <dgm:t>
        <a:bodyPr/>
        <a:lstStyle/>
        <a:p>
          <a:endParaRPr lang="it-IT"/>
        </a:p>
      </dgm:t>
    </dgm:pt>
    <dgm:pt modelId="{A3E52215-3358-4D1B-B98C-66D6477FBB9C}" type="sibTrans" cxnId="{A083A6E4-26AF-46CF-BED2-087771EE2239}">
      <dgm:prSet/>
      <dgm:spPr/>
      <dgm:t>
        <a:bodyPr/>
        <a:lstStyle/>
        <a:p>
          <a:endParaRPr lang="it-IT"/>
        </a:p>
      </dgm:t>
    </dgm:pt>
    <dgm:pt modelId="{33962CB5-37DC-49D5-9337-F1B21BC8B2C4}">
      <dgm:prSet phldrT="[Testo]"/>
      <dgm:spPr>
        <a:solidFill>
          <a:srgbClr val="996633"/>
        </a:solidFill>
      </dgm:spPr>
      <dgm:t>
        <a:bodyPr/>
        <a:lstStyle/>
        <a:p>
          <a:r>
            <a:rPr lang="it-IT" dirty="0" smtClean="0"/>
            <a:t>10 anni</a:t>
          </a:r>
        </a:p>
        <a:p>
          <a:r>
            <a:rPr lang="it-IT" dirty="0" smtClean="0"/>
            <a:t>adeguamento complessivo</a:t>
          </a:r>
          <a:endParaRPr lang="it-IT" dirty="0"/>
        </a:p>
      </dgm:t>
    </dgm:pt>
    <dgm:pt modelId="{2C74EEC5-E4BF-4DC1-85B1-A2D76B5B30BB}" type="parTrans" cxnId="{5048B21A-925B-45B2-AFD9-30ED3A629BBE}">
      <dgm:prSet/>
      <dgm:spPr/>
      <dgm:t>
        <a:bodyPr/>
        <a:lstStyle/>
        <a:p>
          <a:endParaRPr lang="it-IT"/>
        </a:p>
      </dgm:t>
    </dgm:pt>
    <dgm:pt modelId="{9F77A335-28A1-4963-9318-F47A914DE388}" type="sibTrans" cxnId="{5048B21A-925B-45B2-AFD9-30ED3A629BBE}">
      <dgm:prSet/>
      <dgm:spPr/>
      <dgm:t>
        <a:bodyPr/>
        <a:lstStyle/>
        <a:p>
          <a:endParaRPr lang="it-IT"/>
        </a:p>
      </dgm:t>
    </dgm:pt>
    <dgm:pt modelId="{72D36D66-941C-4175-A85E-F76A09A865C6}">
      <dgm:prSet phldrT="[Testo]"/>
      <dgm:spPr>
        <a:solidFill>
          <a:srgbClr val="996633"/>
        </a:solidFill>
      </dgm:spPr>
      <dgm:t>
        <a:bodyPr/>
        <a:lstStyle/>
        <a:p>
          <a:r>
            <a:rPr lang="it-IT" dirty="0" smtClean="0"/>
            <a:t>5 anni</a:t>
          </a:r>
        </a:p>
        <a:p>
          <a:r>
            <a:rPr lang="it-IT" dirty="0" smtClean="0"/>
            <a:t>2° livello di disposizioni</a:t>
          </a:r>
          <a:endParaRPr lang="it-IT" dirty="0"/>
        </a:p>
      </dgm:t>
    </dgm:pt>
    <dgm:pt modelId="{7141EE76-DA41-42CA-B57D-CD11FDDC7724}" type="parTrans" cxnId="{5F42B752-F07E-4E80-BF63-311BE89892E4}">
      <dgm:prSet/>
      <dgm:spPr/>
      <dgm:t>
        <a:bodyPr/>
        <a:lstStyle/>
        <a:p>
          <a:endParaRPr lang="it-IT"/>
        </a:p>
      </dgm:t>
    </dgm:pt>
    <dgm:pt modelId="{94CC1C3A-02F6-44B7-8173-5E4C1F9D2280}" type="sibTrans" cxnId="{5F42B752-F07E-4E80-BF63-311BE89892E4}">
      <dgm:prSet/>
      <dgm:spPr/>
      <dgm:t>
        <a:bodyPr/>
        <a:lstStyle/>
        <a:p>
          <a:endParaRPr lang="it-IT"/>
        </a:p>
      </dgm:t>
    </dgm:pt>
    <dgm:pt modelId="{DD7D3E85-758B-4A1E-B9DA-E9D8ED49DE70}" type="pres">
      <dgm:prSet presAssocID="{8BE2E690-0184-4D04-94A5-7703D671677E}" presName="CompostProcess" presStyleCnt="0">
        <dgm:presLayoutVars>
          <dgm:dir/>
          <dgm:resizeHandles val="exact"/>
        </dgm:presLayoutVars>
      </dgm:prSet>
      <dgm:spPr/>
    </dgm:pt>
    <dgm:pt modelId="{0C943C11-C4B0-4B96-8208-F4EF48A1D847}" type="pres">
      <dgm:prSet presAssocID="{8BE2E690-0184-4D04-94A5-7703D671677E}" presName="arrow" presStyleLbl="bgShp" presStyleIdx="0" presStyleCnt="1" custLinFactNeighborX="-639" custLinFactNeighborY="-11735"/>
      <dgm:spPr/>
    </dgm:pt>
    <dgm:pt modelId="{22268ACE-ECC7-43DC-A161-1BA5353AF300}" type="pres">
      <dgm:prSet presAssocID="{8BE2E690-0184-4D04-94A5-7703D671677E}" presName="linearProcess" presStyleCnt="0"/>
      <dgm:spPr/>
    </dgm:pt>
    <dgm:pt modelId="{6776E977-F8C0-49EC-87CD-0B6646B7F425}" type="pres">
      <dgm:prSet presAssocID="{7252AF6E-33BE-4924-89FE-1E624CFC03B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B7C3D7-506F-4A35-8D6F-BD15FB310601}" type="pres">
      <dgm:prSet presAssocID="{4D91EAEC-03C8-4183-A5F0-94360C9E7973}" presName="sibTrans" presStyleCnt="0"/>
      <dgm:spPr/>
    </dgm:pt>
    <dgm:pt modelId="{9D5E450D-B291-4B76-B72E-D324482C4B7C}" type="pres">
      <dgm:prSet presAssocID="{72D36D66-941C-4175-A85E-F76A09A865C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6C53E4-7886-4D21-8A37-1991BE642A27}" type="pres">
      <dgm:prSet presAssocID="{94CC1C3A-02F6-44B7-8173-5E4C1F9D2280}" presName="sibTrans" presStyleCnt="0"/>
      <dgm:spPr/>
    </dgm:pt>
    <dgm:pt modelId="{D592DC7E-6573-4B12-9031-822BE4C75EAA}" type="pres">
      <dgm:prSet presAssocID="{169F98CE-ECEF-4245-97E3-1DF955988E4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5C197C-AA78-4D3C-B035-8687B2BC93C2}" type="pres">
      <dgm:prSet presAssocID="{A3E52215-3358-4D1B-B98C-66D6477FBB9C}" presName="sibTrans" presStyleCnt="0"/>
      <dgm:spPr/>
    </dgm:pt>
    <dgm:pt modelId="{C66C9B9F-35F1-4E0A-8F5A-D9BEB610AA46}" type="pres">
      <dgm:prSet presAssocID="{33962CB5-37DC-49D5-9337-F1B21BC8B2C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8A36028-8F50-4805-958B-731EC7B69E2B}" type="presOf" srcId="{7252AF6E-33BE-4924-89FE-1E624CFC03BE}" destId="{6776E977-F8C0-49EC-87CD-0B6646B7F425}" srcOrd="0" destOrd="0" presId="urn:microsoft.com/office/officeart/2005/8/layout/hProcess9"/>
    <dgm:cxn modelId="{BE6D273E-11EC-40DC-828D-1551ED467FCF}" type="presOf" srcId="{8BE2E690-0184-4D04-94A5-7703D671677E}" destId="{DD7D3E85-758B-4A1E-B9DA-E9D8ED49DE70}" srcOrd="0" destOrd="0" presId="urn:microsoft.com/office/officeart/2005/8/layout/hProcess9"/>
    <dgm:cxn modelId="{5048B21A-925B-45B2-AFD9-30ED3A629BBE}" srcId="{8BE2E690-0184-4D04-94A5-7703D671677E}" destId="{33962CB5-37DC-49D5-9337-F1B21BC8B2C4}" srcOrd="3" destOrd="0" parTransId="{2C74EEC5-E4BF-4DC1-85B1-A2D76B5B30BB}" sibTransId="{9F77A335-28A1-4963-9318-F47A914DE388}"/>
    <dgm:cxn modelId="{AE1C9A72-3D28-48C3-8F95-044C66619D3B}" type="presOf" srcId="{33962CB5-37DC-49D5-9337-F1B21BC8B2C4}" destId="{C66C9B9F-35F1-4E0A-8F5A-D9BEB610AA46}" srcOrd="0" destOrd="0" presId="urn:microsoft.com/office/officeart/2005/8/layout/hProcess9"/>
    <dgm:cxn modelId="{A083A6E4-26AF-46CF-BED2-087771EE2239}" srcId="{8BE2E690-0184-4D04-94A5-7703D671677E}" destId="{169F98CE-ECEF-4245-97E3-1DF955988E44}" srcOrd="2" destOrd="0" parTransId="{5DAF5931-9554-40FD-B5F4-4212EC1A60F9}" sibTransId="{A3E52215-3358-4D1B-B98C-66D6477FBB9C}"/>
    <dgm:cxn modelId="{5F42B752-F07E-4E80-BF63-311BE89892E4}" srcId="{8BE2E690-0184-4D04-94A5-7703D671677E}" destId="{72D36D66-941C-4175-A85E-F76A09A865C6}" srcOrd="1" destOrd="0" parTransId="{7141EE76-DA41-42CA-B57D-CD11FDDC7724}" sibTransId="{94CC1C3A-02F6-44B7-8173-5E4C1F9D2280}"/>
    <dgm:cxn modelId="{7C3AC318-919F-44D5-A86D-FC62393E903B}" srcId="{8BE2E690-0184-4D04-94A5-7703D671677E}" destId="{7252AF6E-33BE-4924-89FE-1E624CFC03BE}" srcOrd="0" destOrd="0" parTransId="{F3495DA8-4A8E-4643-B530-418029072C56}" sibTransId="{4D91EAEC-03C8-4183-A5F0-94360C9E7973}"/>
    <dgm:cxn modelId="{490441F1-E11E-463A-A346-C181EF8E9407}" type="presOf" srcId="{169F98CE-ECEF-4245-97E3-1DF955988E44}" destId="{D592DC7E-6573-4B12-9031-822BE4C75EAA}" srcOrd="0" destOrd="0" presId="urn:microsoft.com/office/officeart/2005/8/layout/hProcess9"/>
    <dgm:cxn modelId="{B69EB238-646E-443B-841B-93BDD166195D}" type="presOf" srcId="{72D36D66-941C-4175-A85E-F76A09A865C6}" destId="{9D5E450D-B291-4B76-B72E-D324482C4B7C}" srcOrd="0" destOrd="0" presId="urn:microsoft.com/office/officeart/2005/8/layout/hProcess9"/>
    <dgm:cxn modelId="{3E74EDB2-1418-4FD0-88C4-CB972225951F}" type="presParOf" srcId="{DD7D3E85-758B-4A1E-B9DA-E9D8ED49DE70}" destId="{0C943C11-C4B0-4B96-8208-F4EF48A1D847}" srcOrd="0" destOrd="0" presId="urn:microsoft.com/office/officeart/2005/8/layout/hProcess9"/>
    <dgm:cxn modelId="{4D2B2315-00AC-4672-B1BB-7D192DDCDDED}" type="presParOf" srcId="{DD7D3E85-758B-4A1E-B9DA-E9D8ED49DE70}" destId="{22268ACE-ECC7-43DC-A161-1BA5353AF300}" srcOrd="1" destOrd="0" presId="urn:microsoft.com/office/officeart/2005/8/layout/hProcess9"/>
    <dgm:cxn modelId="{976A42EE-D57E-48E6-AF17-51E4877FA8DA}" type="presParOf" srcId="{22268ACE-ECC7-43DC-A161-1BA5353AF300}" destId="{6776E977-F8C0-49EC-87CD-0B6646B7F425}" srcOrd="0" destOrd="0" presId="urn:microsoft.com/office/officeart/2005/8/layout/hProcess9"/>
    <dgm:cxn modelId="{2C7FDE4D-C00A-401F-9261-CB5931CC405A}" type="presParOf" srcId="{22268ACE-ECC7-43DC-A161-1BA5353AF300}" destId="{77B7C3D7-506F-4A35-8D6F-BD15FB310601}" srcOrd="1" destOrd="0" presId="urn:microsoft.com/office/officeart/2005/8/layout/hProcess9"/>
    <dgm:cxn modelId="{90988440-E41A-4A75-BD90-764AAA1EF54A}" type="presParOf" srcId="{22268ACE-ECC7-43DC-A161-1BA5353AF300}" destId="{9D5E450D-B291-4B76-B72E-D324482C4B7C}" srcOrd="2" destOrd="0" presId="urn:microsoft.com/office/officeart/2005/8/layout/hProcess9"/>
    <dgm:cxn modelId="{9EA31A19-7346-4077-ACDA-C69CF9194A68}" type="presParOf" srcId="{22268ACE-ECC7-43DC-A161-1BA5353AF300}" destId="{E56C53E4-7886-4D21-8A37-1991BE642A27}" srcOrd="3" destOrd="0" presId="urn:microsoft.com/office/officeart/2005/8/layout/hProcess9"/>
    <dgm:cxn modelId="{404F8F04-46EF-4C2D-9DB4-E0BB3F4E34B3}" type="presParOf" srcId="{22268ACE-ECC7-43DC-A161-1BA5353AF300}" destId="{D592DC7E-6573-4B12-9031-822BE4C75EAA}" srcOrd="4" destOrd="0" presId="urn:microsoft.com/office/officeart/2005/8/layout/hProcess9"/>
    <dgm:cxn modelId="{8BC2DE6E-B243-4ABE-A13D-3B896BC9B7A3}" type="presParOf" srcId="{22268ACE-ECC7-43DC-A161-1BA5353AF300}" destId="{1F5C197C-AA78-4D3C-B035-8687B2BC93C2}" srcOrd="5" destOrd="0" presId="urn:microsoft.com/office/officeart/2005/8/layout/hProcess9"/>
    <dgm:cxn modelId="{CF83E693-CC84-47B7-9A90-880DBDF7D601}" type="presParOf" srcId="{22268ACE-ECC7-43DC-A161-1BA5353AF300}" destId="{C66C9B9F-35F1-4E0A-8F5A-D9BEB610AA4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E2E690-0184-4D04-94A5-7703D67167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252AF6E-33BE-4924-89FE-1E624CFC03BE}">
      <dgm:prSet phldrT="[Testo]"/>
      <dgm:spPr>
        <a:solidFill>
          <a:srgbClr val="274D27"/>
        </a:solidFill>
      </dgm:spPr>
      <dgm:t>
        <a:bodyPr/>
        <a:lstStyle/>
        <a:p>
          <a:r>
            <a:rPr lang="it-IT" dirty="0" smtClean="0"/>
            <a:t>2 anni</a:t>
          </a:r>
        </a:p>
        <a:p>
          <a:r>
            <a:rPr lang="it-IT" dirty="0" smtClean="0"/>
            <a:t>1° livello di disposizioni</a:t>
          </a:r>
          <a:endParaRPr lang="it-IT" dirty="0"/>
        </a:p>
      </dgm:t>
    </dgm:pt>
    <dgm:pt modelId="{F3495DA8-4A8E-4643-B530-418029072C56}" type="parTrans" cxnId="{7C3AC318-919F-44D5-A86D-FC62393E903B}">
      <dgm:prSet/>
      <dgm:spPr/>
      <dgm:t>
        <a:bodyPr/>
        <a:lstStyle/>
        <a:p>
          <a:endParaRPr lang="it-IT"/>
        </a:p>
      </dgm:t>
    </dgm:pt>
    <dgm:pt modelId="{4D91EAEC-03C8-4183-A5F0-94360C9E7973}" type="sibTrans" cxnId="{7C3AC318-919F-44D5-A86D-FC62393E903B}">
      <dgm:prSet/>
      <dgm:spPr/>
      <dgm:t>
        <a:bodyPr/>
        <a:lstStyle/>
        <a:p>
          <a:endParaRPr lang="it-IT"/>
        </a:p>
      </dgm:t>
    </dgm:pt>
    <dgm:pt modelId="{169F98CE-ECEF-4245-97E3-1DF955988E44}">
      <dgm:prSet phldrT="[Testo]"/>
      <dgm:spPr>
        <a:solidFill>
          <a:srgbClr val="274D27"/>
        </a:solidFill>
      </dgm:spPr>
      <dgm:t>
        <a:bodyPr/>
        <a:lstStyle/>
        <a:p>
          <a:r>
            <a:rPr lang="it-IT" dirty="0" smtClean="0"/>
            <a:t>8 anni</a:t>
          </a:r>
        </a:p>
        <a:p>
          <a:r>
            <a:rPr lang="it-IT" dirty="0" smtClean="0"/>
            <a:t>70% superficie in pianta della struttura</a:t>
          </a:r>
          <a:endParaRPr lang="it-IT" dirty="0"/>
        </a:p>
      </dgm:t>
    </dgm:pt>
    <dgm:pt modelId="{5DAF5931-9554-40FD-B5F4-4212EC1A60F9}" type="parTrans" cxnId="{A083A6E4-26AF-46CF-BED2-087771EE2239}">
      <dgm:prSet/>
      <dgm:spPr/>
      <dgm:t>
        <a:bodyPr/>
        <a:lstStyle/>
        <a:p>
          <a:endParaRPr lang="it-IT"/>
        </a:p>
      </dgm:t>
    </dgm:pt>
    <dgm:pt modelId="{A3E52215-3358-4D1B-B98C-66D6477FBB9C}" type="sibTrans" cxnId="{A083A6E4-26AF-46CF-BED2-087771EE2239}">
      <dgm:prSet/>
      <dgm:spPr/>
      <dgm:t>
        <a:bodyPr/>
        <a:lstStyle/>
        <a:p>
          <a:endParaRPr lang="it-IT"/>
        </a:p>
      </dgm:t>
    </dgm:pt>
    <dgm:pt modelId="{33962CB5-37DC-49D5-9337-F1B21BC8B2C4}">
      <dgm:prSet phldrT="[Testo]"/>
      <dgm:spPr>
        <a:solidFill>
          <a:srgbClr val="274D27"/>
        </a:solidFill>
      </dgm:spPr>
      <dgm:t>
        <a:bodyPr/>
        <a:lstStyle/>
        <a:p>
          <a:r>
            <a:rPr lang="it-IT" dirty="0" smtClean="0"/>
            <a:t>10 anni</a:t>
          </a:r>
        </a:p>
        <a:p>
          <a:r>
            <a:rPr lang="it-IT" dirty="0" smtClean="0"/>
            <a:t>100% superficie in pianta della struttura</a:t>
          </a:r>
          <a:endParaRPr lang="it-IT" dirty="0"/>
        </a:p>
      </dgm:t>
    </dgm:pt>
    <dgm:pt modelId="{2C74EEC5-E4BF-4DC1-85B1-A2D76B5B30BB}" type="parTrans" cxnId="{5048B21A-925B-45B2-AFD9-30ED3A629BBE}">
      <dgm:prSet/>
      <dgm:spPr/>
      <dgm:t>
        <a:bodyPr/>
        <a:lstStyle/>
        <a:p>
          <a:endParaRPr lang="it-IT"/>
        </a:p>
      </dgm:t>
    </dgm:pt>
    <dgm:pt modelId="{9F77A335-28A1-4963-9318-F47A914DE388}" type="sibTrans" cxnId="{5048B21A-925B-45B2-AFD9-30ED3A629BBE}">
      <dgm:prSet/>
      <dgm:spPr/>
      <dgm:t>
        <a:bodyPr/>
        <a:lstStyle/>
        <a:p>
          <a:endParaRPr lang="it-IT"/>
        </a:p>
      </dgm:t>
    </dgm:pt>
    <dgm:pt modelId="{72D36D66-941C-4175-A85E-F76A09A865C6}">
      <dgm:prSet phldrT="[Testo]"/>
      <dgm:spPr>
        <a:solidFill>
          <a:srgbClr val="274D27"/>
        </a:solidFill>
      </dgm:spPr>
      <dgm:t>
        <a:bodyPr/>
        <a:lstStyle/>
        <a:p>
          <a:r>
            <a:rPr lang="it-IT" dirty="0" smtClean="0"/>
            <a:t>5 anni</a:t>
          </a:r>
        </a:p>
        <a:p>
          <a:r>
            <a:rPr lang="it-IT" dirty="0" smtClean="0"/>
            <a:t>30% superficie in pianta della struttura</a:t>
          </a:r>
          <a:endParaRPr lang="it-IT" dirty="0"/>
        </a:p>
      </dgm:t>
    </dgm:pt>
    <dgm:pt modelId="{7141EE76-DA41-42CA-B57D-CD11FDDC7724}" type="parTrans" cxnId="{5F42B752-F07E-4E80-BF63-311BE89892E4}">
      <dgm:prSet/>
      <dgm:spPr/>
      <dgm:t>
        <a:bodyPr/>
        <a:lstStyle/>
        <a:p>
          <a:endParaRPr lang="it-IT"/>
        </a:p>
      </dgm:t>
    </dgm:pt>
    <dgm:pt modelId="{94CC1C3A-02F6-44B7-8173-5E4C1F9D2280}" type="sibTrans" cxnId="{5F42B752-F07E-4E80-BF63-311BE89892E4}">
      <dgm:prSet/>
      <dgm:spPr/>
      <dgm:t>
        <a:bodyPr/>
        <a:lstStyle/>
        <a:p>
          <a:endParaRPr lang="it-IT"/>
        </a:p>
      </dgm:t>
    </dgm:pt>
    <dgm:pt modelId="{DD7D3E85-758B-4A1E-B9DA-E9D8ED49DE70}" type="pres">
      <dgm:prSet presAssocID="{8BE2E690-0184-4D04-94A5-7703D671677E}" presName="CompostProcess" presStyleCnt="0">
        <dgm:presLayoutVars>
          <dgm:dir/>
          <dgm:resizeHandles val="exact"/>
        </dgm:presLayoutVars>
      </dgm:prSet>
      <dgm:spPr/>
    </dgm:pt>
    <dgm:pt modelId="{0C943C11-C4B0-4B96-8208-F4EF48A1D847}" type="pres">
      <dgm:prSet presAssocID="{8BE2E690-0184-4D04-94A5-7703D671677E}" presName="arrow" presStyleLbl="bgShp" presStyleIdx="0" presStyleCnt="1" custLinFactNeighborX="-639" custLinFactNeighborY="-11735"/>
      <dgm:spPr/>
    </dgm:pt>
    <dgm:pt modelId="{22268ACE-ECC7-43DC-A161-1BA5353AF300}" type="pres">
      <dgm:prSet presAssocID="{8BE2E690-0184-4D04-94A5-7703D671677E}" presName="linearProcess" presStyleCnt="0"/>
      <dgm:spPr/>
    </dgm:pt>
    <dgm:pt modelId="{6776E977-F8C0-49EC-87CD-0B6646B7F425}" type="pres">
      <dgm:prSet presAssocID="{7252AF6E-33BE-4924-89FE-1E624CFC03B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B7C3D7-506F-4A35-8D6F-BD15FB310601}" type="pres">
      <dgm:prSet presAssocID="{4D91EAEC-03C8-4183-A5F0-94360C9E7973}" presName="sibTrans" presStyleCnt="0"/>
      <dgm:spPr/>
    </dgm:pt>
    <dgm:pt modelId="{9D5E450D-B291-4B76-B72E-D324482C4B7C}" type="pres">
      <dgm:prSet presAssocID="{72D36D66-941C-4175-A85E-F76A09A865C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6C53E4-7886-4D21-8A37-1991BE642A27}" type="pres">
      <dgm:prSet presAssocID="{94CC1C3A-02F6-44B7-8173-5E4C1F9D2280}" presName="sibTrans" presStyleCnt="0"/>
      <dgm:spPr/>
    </dgm:pt>
    <dgm:pt modelId="{D592DC7E-6573-4B12-9031-822BE4C75EAA}" type="pres">
      <dgm:prSet presAssocID="{169F98CE-ECEF-4245-97E3-1DF955988E4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5C197C-AA78-4D3C-B035-8687B2BC93C2}" type="pres">
      <dgm:prSet presAssocID="{A3E52215-3358-4D1B-B98C-66D6477FBB9C}" presName="sibTrans" presStyleCnt="0"/>
      <dgm:spPr/>
    </dgm:pt>
    <dgm:pt modelId="{C66C9B9F-35F1-4E0A-8F5A-D9BEB610AA46}" type="pres">
      <dgm:prSet presAssocID="{33962CB5-37DC-49D5-9337-F1B21BC8B2C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E591350-E81E-4684-990A-B99F0F1D20CA}" type="presOf" srcId="{7252AF6E-33BE-4924-89FE-1E624CFC03BE}" destId="{6776E977-F8C0-49EC-87CD-0B6646B7F425}" srcOrd="0" destOrd="0" presId="urn:microsoft.com/office/officeart/2005/8/layout/hProcess9"/>
    <dgm:cxn modelId="{3D3B8E6B-5603-4B38-9DB4-D7D78C672681}" type="presOf" srcId="{169F98CE-ECEF-4245-97E3-1DF955988E44}" destId="{D592DC7E-6573-4B12-9031-822BE4C75EAA}" srcOrd="0" destOrd="0" presId="urn:microsoft.com/office/officeart/2005/8/layout/hProcess9"/>
    <dgm:cxn modelId="{E2C0CBC8-350C-4C49-BB24-EB8A9A8AB139}" type="presOf" srcId="{33962CB5-37DC-49D5-9337-F1B21BC8B2C4}" destId="{C66C9B9F-35F1-4E0A-8F5A-D9BEB610AA46}" srcOrd="0" destOrd="0" presId="urn:microsoft.com/office/officeart/2005/8/layout/hProcess9"/>
    <dgm:cxn modelId="{3E14B37B-C57C-4A64-99CF-1574C85FB082}" type="presOf" srcId="{72D36D66-941C-4175-A85E-F76A09A865C6}" destId="{9D5E450D-B291-4B76-B72E-D324482C4B7C}" srcOrd="0" destOrd="0" presId="urn:microsoft.com/office/officeart/2005/8/layout/hProcess9"/>
    <dgm:cxn modelId="{5048B21A-925B-45B2-AFD9-30ED3A629BBE}" srcId="{8BE2E690-0184-4D04-94A5-7703D671677E}" destId="{33962CB5-37DC-49D5-9337-F1B21BC8B2C4}" srcOrd="3" destOrd="0" parTransId="{2C74EEC5-E4BF-4DC1-85B1-A2D76B5B30BB}" sibTransId="{9F77A335-28A1-4963-9318-F47A914DE388}"/>
    <dgm:cxn modelId="{A083A6E4-26AF-46CF-BED2-087771EE2239}" srcId="{8BE2E690-0184-4D04-94A5-7703D671677E}" destId="{169F98CE-ECEF-4245-97E3-1DF955988E44}" srcOrd="2" destOrd="0" parTransId="{5DAF5931-9554-40FD-B5F4-4212EC1A60F9}" sibTransId="{A3E52215-3358-4D1B-B98C-66D6477FBB9C}"/>
    <dgm:cxn modelId="{5F42B752-F07E-4E80-BF63-311BE89892E4}" srcId="{8BE2E690-0184-4D04-94A5-7703D671677E}" destId="{72D36D66-941C-4175-A85E-F76A09A865C6}" srcOrd="1" destOrd="0" parTransId="{7141EE76-DA41-42CA-B57D-CD11FDDC7724}" sibTransId="{94CC1C3A-02F6-44B7-8173-5E4C1F9D2280}"/>
    <dgm:cxn modelId="{7C3AC318-919F-44D5-A86D-FC62393E903B}" srcId="{8BE2E690-0184-4D04-94A5-7703D671677E}" destId="{7252AF6E-33BE-4924-89FE-1E624CFC03BE}" srcOrd="0" destOrd="0" parTransId="{F3495DA8-4A8E-4643-B530-418029072C56}" sibTransId="{4D91EAEC-03C8-4183-A5F0-94360C9E7973}"/>
    <dgm:cxn modelId="{081D28B6-89E1-4F70-AD2E-3CC943B19498}" type="presOf" srcId="{8BE2E690-0184-4D04-94A5-7703D671677E}" destId="{DD7D3E85-758B-4A1E-B9DA-E9D8ED49DE70}" srcOrd="0" destOrd="0" presId="urn:microsoft.com/office/officeart/2005/8/layout/hProcess9"/>
    <dgm:cxn modelId="{DD00E292-73E1-4CED-8DBE-4DA5119A73C7}" type="presParOf" srcId="{DD7D3E85-758B-4A1E-B9DA-E9D8ED49DE70}" destId="{0C943C11-C4B0-4B96-8208-F4EF48A1D847}" srcOrd="0" destOrd="0" presId="urn:microsoft.com/office/officeart/2005/8/layout/hProcess9"/>
    <dgm:cxn modelId="{1EE4F355-4C26-4394-80F1-AC0C655A65CF}" type="presParOf" srcId="{DD7D3E85-758B-4A1E-B9DA-E9D8ED49DE70}" destId="{22268ACE-ECC7-43DC-A161-1BA5353AF300}" srcOrd="1" destOrd="0" presId="urn:microsoft.com/office/officeart/2005/8/layout/hProcess9"/>
    <dgm:cxn modelId="{1927B737-B993-48F2-8FE6-564F2971D18D}" type="presParOf" srcId="{22268ACE-ECC7-43DC-A161-1BA5353AF300}" destId="{6776E977-F8C0-49EC-87CD-0B6646B7F425}" srcOrd="0" destOrd="0" presId="urn:microsoft.com/office/officeart/2005/8/layout/hProcess9"/>
    <dgm:cxn modelId="{62781062-52C0-4340-B5A3-9BA139C7C473}" type="presParOf" srcId="{22268ACE-ECC7-43DC-A161-1BA5353AF300}" destId="{77B7C3D7-506F-4A35-8D6F-BD15FB310601}" srcOrd="1" destOrd="0" presId="urn:microsoft.com/office/officeart/2005/8/layout/hProcess9"/>
    <dgm:cxn modelId="{DB0410EC-3491-4223-A511-373A317FBF18}" type="presParOf" srcId="{22268ACE-ECC7-43DC-A161-1BA5353AF300}" destId="{9D5E450D-B291-4B76-B72E-D324482C4B7C}" srcOrd="2" destOrd="0" presId="urn:microsoft.com/office/officeart/2005/8/layout/hProcess9"/>
    <dgm:cxn modelId="{9C4D2371-442C-4C9F-A534-E5154A2872C7}" type="presParOf" srcId="{22268ACE-ECC7-43DC-A161-1BA5353AF300}" destId="{E56C53E4-7886-4D21-8A37-1991BE642A27}" srcOrd="3" destOrd="0" presId="urn:microsoft.com/office/officeart/2005/8/layout/hProcess9"/>
    <dgm:cxn modelId="{EFC011BD-443D-444C-8B74-3EDAF7959073}" type="presParOf" srcId="{22268ACE-ECC7-43DC-A161-1BA5353AF300}" destId="{D592DC7E-6573-4B12-9031-822BE4C75EAA}" srcOrd="4" destOrd="0" presId="urn:microsoft.com/office/officeart/2005/8/layout/hProcess9"/>
    <dgm:cxn modelId="{C3705A4C-7F67-4584-8F7B-64FC8F7B41C7}" type="presParOf" srcId="{22268ACE-ECC7-43DC-A161-1BA5353AF300}" destId="{1F5C197C-AA78-4D3C-B035-8687B2BC93C2}" srcOrd="5" destOrd="0" presId="urn:microsoft.com/office/officeart/2005/8/layout/hProcess9"/>
    <dgm:cxn modelId="{1A91D09F-A115-4A7F-A626-813FA0169B5C}" type="presParOf" srcId="{22268ACE-ECC7-43DC-A161-1BA5353AF300}" destId="{C66C9B9F-35F1-4E0A-8F5A-D9BEB610AA4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E2E690-0184-4D04-94A5-7703D67167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252AF6E-33BE-4924-89FE-1E624CFC03BE}">
      <dgm:prSet phldrT="[Testo]"/>
      <dgm:spPr>
        <a:solidFill>
          <a:srgbClr val="996633"/>
        </a:solidFill>
      </dgm:spPr>
      <dgm:t>
        <a:bodyPr/>
        <a:lstStyle/>
        <a:p>
          <a:r>
            <a:rPr lang="it-IT" dirty="0" smtClean="0"/>
            <a:t>2 anni</a:t>
          </a:r>
        </a:p>
        <a:p>
          <a:r>
            <a:rPr lang="it-IT" dirty="0" smtClean="0"/>
            <a:t>1° livello di disposizioni</a:t>
          </a:r>
          <a:endParaRPr lang="it-IT" dirty="0"/>
        </a:p>
      </dgm:t>
    </dgm:pt>
    <dgm:pt modelId="{F3495DA8-4A8E-4643-B530-418029072C56}" type="parTrans" cxnId="{7C3AC318-919F-44D5-A86D-FC62393E903B}">
      <dgm:prSet/>
      <dgm:spPr/>
      <dgm:t>
        <a:bodyPr/>
        <a:lstStyle/>
        <a:p>
          <a:endParaRPr lang="it-IT"/>
        </a:p>
      </dgm:t>
    </dgm:pt>
    <dgm:pt modelId="{4D91EAEC-03C8-4183-A5F0-94360C9E7973}" type="sibTrans" cxnId="{7C3AC318-919F-44D5-A86D-FC62393E903B}">
      <dgm:prSet/>
      <dgm:spPr/>
      <dgm:t>
        <a:bodyPr/>
        <a:lstStyle/>
        <a:p>
          <a:endParaRPr lang="it-IT"/>
        </a:p>
      </dgm:t>
    </dgm:pt>
    <dgm:pt modelId="{169F98CE-ECEF-4245-97E3-1DF955988E44}">
      <dgm:prSet phldrT="[Testo]"/>
      <dgm:spPr>
        <a:solidFill>
          <a:srgbClr val="996633"/>
        </a:solidFill>
      </dgm:spPr>
      <dgm:t>
        <a:bodyPr/>
        <a:lstStyle/>
        <a:p>
          <a:r>
            <a:rPr lang="it-IT" dirty="0" smtClean="0"/>
            <a:t>8 anni</a:t>
          </a:r>
        </a:p>
        <a:p>
          <a:r>
            <a:rPr lang="it-IT" dirty="0" smtClean="0"/>
            <a:t>3° livello di disposizioni</a:t>
          </a:r>
          <a:endParaRPr lang="it-IT" dirty="0"/>
        </a:p>
      </dgm:t>
    </dgm:pt>
    <dgm:pt modelId="{5DAF5931-9554-40FD-B5F4-4212EC1A60F9}" type="parTrans" cxnId="{A083A6E4-26AF-46CF-BED2-087771EE2239}">
      <dgm:prSet/>
      <dgm:spPr/>
      <dgm:t>
        <a:bodyPr/>
        <a:lstStyle/>
        <a:p>
          <a:endParaRPr lang="it-IT"/>
        </a:p>
      </dgm:t>
    </dgm:pt>
    <dgm:pt modelId="{A3E52215-3358-4D1B-B98C-66D6477FBB9C}" type="sibTrans" cxnId="{A083A6E4-26AF-46CF-BED2-087771EE2239}">
      <dgm:prSet/>
      <dgm:spPr/>
      <dgm:t>
        <a:bodyPr/>
        <a:lstStyle/>
        <a:p>
          <a:endParaRPr lang="it-IT"/>
        </a:p>
      </dgm:t>
    </dgm:pt>
    <dgm:pt modelId="{72D36D66-941C-4175-A85E-F76A09A865C6}">
      <dgm:prSet phldrT="[Testo]"/>
      <dgm:spPr>
        <a:solidFill>
          <a:srgbClr val="996633"/>
        </a:solidFill>
      </dgm:spPr>
      <dgm:t>
        <a:bodyPr/>
        <a:lstStyle/>
        <a:p>
          <a:r>
            <a:rPr lang="it-IT" dirty="0" smtClean="0"/>
            <a:t>5 anni</a:t>
          </a:r>
        </a:p>
        <a:p>
          <a:r>
            <a:rPr lang="it-IT" dirty="0" smtClean="0"/>
            <a:t>2° livello di disposizioni</a:t>
          </a:r>
          <a:endParaRPr lang="it-IT" dirty="0"/>
        </a:p>
      </dgm:t>
    </dgm:pt>
    <dgm:pt modelId="{7141EE76-DA41-42CA-B57D-CD11FDDC7724}" type="parTrans" cxnId="{5F42B752-F07E-4E80-BF63-311BE89892E4}">
      <dgm:prSet/>
      <dgm:spPr/>
      <dgm:t>
        <a:bodyPr/>
        <a:lstStyle/>
        <a:p>
          <a:endParaRPr lang="it-IT"/>
        </a:p>
      </dgm:t>
    </dgm:pt>
    <dgm:pt modelId="{94CC1C3A-02F6-44B7-8173-5E4C1F9D2280}" type="sibTrans" cxnId="{5F42B752-F07E-4E80-BF63-311BE89892E4}">
      <dgm:prSet/>
      <dgm:spPr/>
      <dgm:t>
        <a:bodyPr/>
        <a:lstStyle/>
        <a:p>
          <a:endParaRPr lang="it-IT"/>
        </a:p>
      </dgm:t>
    </dgm:pt>
    <dgm:pt modelId="{DD7D3E85-758B-4A1E-B9DA-E9D8ED49DE70}" type="pres">
      <dgm:prSet presAssocID="{8BE2E690-0184-4D04-94A5-7703D671677E}" presName="CompostProcess" presStyleCnt="0">
        <dgm:presLayoutVars>
          <dgm:dir/>
          <dgm:resizeHandles val="exact"/>
        </dgm:presLayoutVars>
      </dgm:prSet>
      <dgm:spPr/>
    </dgm:pt>
    <dgm:pt modelId="{0C943C11-C4B0-4B96-8208-F4EF48A1D847}" type="pres">
      <dgm:prSet presAssocID="{8BE2E690-0184-4D04-94A5-7703D671677E}" presName="arrow" presStyleLbl="bgShp" presStyleIdx="0" presStyleCnt="1" custLinFactNeighborX="-639" custLinFactNeighborY="-11735"/>
      <dgm:spPr/>
    </dgm:pt>
    <dgm:pt modelId="{22268ACE-ECC7-43DC-A161-1BA5353AF300}" type="pres">
      <dgm:prSet presAssocID="{8BE2E690-0184-4D04-94A5-7703D671677E}" presName="linearProcess" presStyleCnt="0"/>
      <dgm:spPr/>
    </dgm:pt>
    <dgm:pt modelId="{6776E977-F8C0-49EC-87CD-0B6646B7F425}" type="pres">
      <dgm:prSet presAssocID="{7252AF6E-33BE-4924-89FE-1E624CFC03B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B7C3D7-506F-4A35-8D6F-BD15FB310601}" type="pres">
      <dgm:prSet presAssocID="{4D91EAEC-03C8-4183-A5F0-94360C9E7973}" presName="sibTrans" presStyleCnt="0"/>
      <dgm:spPr/>
    </dgm:pt>
    <dgm:pt modelId="{9D5E450D-B291-4B76-B72E-D324482C4B7C}" type="pres">
      <dgm:prSet presAssocID="{72D36D66-941C-4175-A85E-F76A09A865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6C53E4-7886-4D21-8A37-1991BE642A27}" type="pres">
      <dgm:prSet presAssocID="{94CC1C3A-02F6-44B7-8173-5E4C1F9D2280}" presName="sibTrans" presStyleCnt="0"/>
      <dgm:spPr/>
    </dgm:pt>
    <dgm:pt modelId="{D592DC7E-6573-4B12-9031-822BE4C75EAA}" type="pres">
      <dgm:prSet presAssocID="{169F98CE-ECEF-4245-97E3-1DF955988E4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083A6E4-26AF-46CF-BED2-087771EE2239}" srcId="{8BE2E690-0184-4D04-94A5-7703D671677E}" destId="{169F98CE-ECEF-4245-97E3-1DF955988E44}" srcOrd="2" destOrd="0" parTransId="{5DAF5931-9554-40FD-B5F4-4212EC1A60F9}" sibTransId="{A3E52215-3358-4D1B-B98C-66D6477FBB9C}"/>
    <dgm:cxn modelId="{C606735F-0F05-468F-A0F6-85A991AE4386}" type="presOf" srcId="{72D36D66-941C-4175-A85E-F76A09A865C6}" destId="{9D5E450D-B291-4B76-B72E-D324482C4B7C}" srcOrd="0" destOrd="0" presId="urn:microsoft.com/office/officeart/2005/8/layout/hProcess9"/>
    <dgm:cxn modelId="{159348E3-C7AB-445E-A006-CA2A8E6BEBC8}" type="presOf" srcId="{7252AF6E-33BE-4924-89FE-1E624CFC03BE}" destId="{6776E977-F8C0-49EC-87CD-0B6646B7F425}" srcOrd="0" destOrd="0" presId="urn:microsoft.com/office/officeart/2005/8/layout/hProcess9"/>
    <dgm:cxn modelId="{7C3AC318-919F-44D5-A86D-FC62393E903B}" srcId="{8BE2E690-0184-4D04-94A5-7703D671677E}" destId="{7252AF6E-33BE-4924-89FE-1E624CFC03BE}" srcOrd="0" destOrd="0" parTransId="{F3495DA8-4A8E-4643-B530-418029072C56}" sibTransId="{4D91EAEC-03C8-4183-A5F0-94360C9E7973}"/>
    <dgm:cxn modelId="{5F42B752-F07E-4E80-BF63-311BE89892E4}" srcId="{8BE2E690-0184-4D04-94A5-7703D671677E}" destId="{72D36D66-941C-4175-A85E-F76A09A865C6}" srcOrd="1" destOrd="0" parTransId="{7141EE76-DA41-42CA-B57D-CD11FDDC7724}" sibTransId="{94CC1C3A-02F6-44B7-8173-5E4C1F9D2280}"/>
    <dgm:cxn modelId="{19812131-3964-435A-9856-72CC8854FC3F}" type="presOf" srcId="{8BE2E690-0184-4D04-94A5-7703D671677E}" destId="{DD7D3E85-758B-4A1E-B9DA-E9D8ED49DE70}" srcOrd="0" destOrd="0" presId="urn:microsoft.com/office/officeart/2005/8/layout/hProcess9"/>
    <dgm:cxn modelId="{FA14C8A8-0570-4A7D-BEF8-65BE7241BCC6}" type="presOf" srcId="{169F98CE-ECEF-4245-97E3-1DF955988E44}" destId="{D592DC7E-6573-4B12-9031-822BE4C75EAA}" srcOrd="0" destOrd="0" presId="urn:microsoft.com/office/officeart/2005/8/layout/hProcess9"/>
    <dgm:cxn modelId="{A1A127F5-6797-4F80-8F3F-18BB681BB2D8}" type="presParOf" srcId="{DD7D3E85-758B-4A1E-B9DA-E9D8ED49DE70}" destId="{0C943C11-C4B0-4B96-8208-F4EF48A1D847}" srcOrd="0" destOrd="0" presId="urn:microsoft.com/office/officeart/2005/8/layout/hProcess9"/>
    <dgm:cxn modelId="{D6BB8697-846F-4A8B-A3AA-FEA7C142F5C1}" type="presParOf" srcId="{DD7D3E85-758B-4A1E-B9DA-E9D8ED49DE70}" destId="{22268ACE-ECC7-43DC-A161-1BA5353AF300}" srcOrd="1" destOrd="0" presId="urn:microsoft.com/office/officeart/2005/8/layout/hProcess9"/>
    <dgm:cxn modelId="{CA4BDF1E-6A71-4B77-9E5C-92DE522166A5}" type="presParOf" srcId="{22268ACE-ECC7-43DC-A161-1BA5353AF300}" destId="{6776E977-F8C0-49EC-87CD-0B6646B7F425}" srcOrd="0" destOrd="0" presId="urn:microsoft.com/office/officeart/2005/8/layout/hProcess9"/>
    <dgm:cxn modelId="{2698C043-4B66-4688-ACFD-EF295CE692A5}" type="presParOf" srcId="{22268ACE-ECC7-43DC-A161-1BA5353AF300}" destId="{77B7C3D7-506F-4A35-8D6F-BD15FB310601}" srcOrd="1" destOrd="0" presId="urn:microsoft.com/office/officeart/2005/8/layout/hProcess9"/>
    <dgm:cxn modelId="{345D0E40-407D-418E-8400-CCA6AA1F762C}" type="presParOf" srcId="{22268ACE-ECC7-43DC-A161-1BA5353AF300}" destId="{9D5E450D-B291-4B76-B72E-D324482C4B7C}" srcOrd="2" destOrd="0" presId="urn:microsoft.com/office/officeart/2005/8/layout/hProcess9"/>
    <dgm:cxn modelId="{1A371DF3-D6CC-4835-916E-0E9597286359}" type="presParOf" srcId="{22268ACE-ECC7-43DC-A161-1BA5353AF300}" destId="{E56C53E4-7886-4D21-8A37-1991BE642A27}" srcOrd="3" destOrd="0" presId="urn:microsoft.com/office/officeart/2005/8/layout/hProcess9"/>
    <dgm:cxn modelId="{137A11B6-0D93-4B54-A77D-2B760EA44C90}" type="presParOf" srcId="{22268ACE-ECC7-43DC-A161-1BA5353AF300}" destId="{D592DC7E-6573-4B12-9031-822BE4C75EA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661A1F-5C8F-4418-BA72-F81EE94FC79C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6698C0B-287E-4CAF-873E-07811C702A40}">
      <dgm:prSet phldrT="[Testo]" custT="1"/>
      <dgm:spPr>
        <a:solidFill>
          <a:srgbClr val="C58A4F">
            <a:alpha val="90000"/>
          </a:srgbClr>
        </a:solidFill>
      </dgm:spPr>
      <dgm:t>
        <a:bodyPr/>
        <a:lstStyle/>
        <a:p>
          <a:r>
            <a:rPr lang="it-IT" sz="1600" dirty="0" smtClean="0">
              <a:solidFill>
                <a:schemeClr val="bg1"/>
              </a:solidFill>
            </a:rPr>
            <a:t>sistema di gestione per l’attuazione dei divieti, limitazioni e condizioni di esercizio ordinarie e in emergenza che nelle varie fasi concorrono a garantire le misure di prevenzione</a:t>
          </a:r>
          <a:endParaRPr lang="it-IT" sz="1600" dirty="0">
            <a:solidFill>
              <a:schemeClr val="bg1"/>
            </a:solidFill>
          </a:endParaRPr>
        </a:p>
      </dgm:t>
    </dgm:pt>
    <dgm:pt modelId="{724774C6-4846-41B5-91DA-2EFA00407056}" type="parTrans" cxnId="{CA9EFD5A-A8C6-4DAA-863E-D3E98A63119C}">
      <dgm:prSet/>
      <dgm:spPr/>
      <dgm:t>
        <a:bodyPr/>
        <a:lstStyle/>
        <a:p>
          <a:endParaRPr lang="it-IT"/>
        </a:p>
      </dgm:t>
    </dgm:pt>
    <dgm:pt modelId="{89D4C18F-461F-41CA-8957-5702FDFC8555}" type="sibTrans" cxnId="{CA9EFD5A-A8C6-4DAA-863E-D3E98A63119C}">
      <dgm:prSet/>
      <dgm:spPr/>
      <dgm:t>
        <a:bodyPr/>
        <a:lstStyle/>
        <a:p>
          <a:endParaRPr lang="it-IT"/>
        </a:p>
      </dgm:t>
    </dgm:pt>
    <dgm:pt modelId="{7611B4BB-31C4-44F7-8439-082E7E3CB1DF}">
      <dgm:prSet phldrT="[Testo]" custT="1"/>
      <dgm:spPr>
        <a:solidFill>
          <a:srgbClr val="C58A4F">
            <a:alpha val="90000"/>
          </a:srgbClr>
        </a:solidFill>
      </dgm:spPr>
      <dgm:t>
        <a:bodyPr/>
        <a:lstStyle/>
        <a:p>
          <a:r>
            <a:rPr lang="it-IT" sz="1600" dirty="0" smtClean="0">
              <a:solidFill>
                <a:schemeClr val="bg1"/>
              </a:solidFill>
            </a:rPr>
            <a:t>nomina di un responsabile tecnico della sicurezza antincendio</a:t>
          </a:r>
          <a:endParaRPr lang="it-IT" sz="1600" dirty="0">
            <a:solidFill>
              <a:schemeClr val="bg1"/>
            </a:solidFill>
          </a:endParaRPr>
        </a:p>
      </dgm:t>
    </dgm:pt>
    <dgm:pt modelId="{92076D24-7D1A-4D51-A219-02881B49C3DA}" type="parTrans" cxnId="{F79BB23F-EA0E-4D3D-B6B2-C35077728373}">
      <dgm:prSet/>
      <dgm:spPr/>
      <dgm:t>
        <a:bodyPr/>
        <a:lstStyle/>
        <a:p>
          <a:endParaRPr lang="it-IT"/>
        </a:p>
      </dgm:t>
    </dgm:pt>
    <dgm:pt modelId="{2928BD6C-39F6-448F-A08E-EA432A4D1D3D}" type="sibTrans" cxnId="{F79BB23F-EA0E-4D3D-B6B2-C35077728373}">
      <dgm:prSet/>
      <dgm:spPr/>
      <dgm:t>
        <a:bodyPr/>
        <a:lstStyle/>
        <a:p>
          <a:endParaRPr lang="it-IT"/>
        </a:p>
      </dgm:t>
    </dgm:pt>
    <dgm:pt modelId="{25F9CA1A-CB5E-4262-AC30-EB1052120082}">
      <dgm:prSet phldrT="[Testo]" custT="1"/>
      <dgm:spPr>
        <a:solidFill>
          <a:srgbClr val="C58A4F">
            <a:alpha val="90000"/>
          </a:srgbClr>
        </a:solidFill>
      </dgm:spPr>
      <dgm:t>
        <a:bodyPr/>
        <a:lstStyle/>
        <a:p>
          <a:r>
            <a:rPr lang="it-IT" sz="1600" dirty="0" smtClean="0">
              <a:solidFill>
                <a:schemeClr val="bg1"/>
              </a:solidFill>
            </a:rPr>
            <a:t>individuazione di personale incaricato dell’attuazione delle misure di prevenzione incendi, lotta antincendio e gestione dell’emergenza</a:t>
          </a:r>
          <a:endParaRPr lang="it-IT" sz="1600" dirty="0">
            <a:solidFill>
              <a:schemeClr val="bg1"/>
            </a:solidFill>
          </a:endParaRPr>
        </a:p>
      </dgm:t>
    </dgm:pt>
    <dgm:pt modelId="{87122C78-B66C-45AE-A3AF-D90826769932}" type="parTrans" cxnId="{9767CAEC-D164-49E6-B371-E3113C9142E9}">
      <dgm:prSet/>
      <dgm:spPr/>
      <dgm:t>
        <a:bodyPr/>
        <a:lstStyle/>
        <a:p>
          <a:endParaRPr lang="it-IT"/>
        </a:p>
      </dgm:t>
    </dgm:pt>
    <dgm:pt modelId="{A0C63614-747A-4125-828F-4AC47C300938}" type="sibTrans" cxnId="{9767CAEC-D164-49E6-B371-E3113C9142E9}">
      <dgm:prSet/>
      <dgm:spPr/>
      <dgm:t>
        <a:bodyPr/>
        <a:lstStyle/>
        <a:p>
          <a:endParaRPr lang="it-IT"/>
        </a:p>
      </dgm:t>
    </dgm:pt>
    <dgm:pt modelId="{F9F9C15F-96A4-42A4-A8F6-280CCBE92FA5}">
      <dgm:prSet custT="1"/>
      <dgm:spPr>
        <a:solidFill>
          <a:srgbClr val="408040">
            <a:alpha val="90000"/>
          </a:srgbClr>
        </a:solidFill>
      </dgm:spPr>
      <dgm:t>
        <a:bodyPr/>
        <a:lstStyle/>
        <a:p>
          <a:pPr algn="ctr"/>
          <a:r>
            <a:rPr lang="it-IT" sz="1800" b="1" dirty="0" smtClean="0">
              <a:solidFill>
                <a:schemeClr val="bg1"/>
              </a:solidFill>
            </a:rPr>
            <a:t>durante i 10 anni di adeguamento la compensazione del rischio residuo viene garantita dalla gestione dei pericoli e dei principi di incendio</a:t>
          </a:r>
          <a:endParaRPr lang="it-IT" sz="1800" b="1" dirty="0">
            <a:solidFill>
              <a:schemeClr val="bg1"/>
            </a:solidFill>
          </a:endParaRPr>
        </a:p>
      </dgm:t>
    </dgm:pt>
    <dgm:pt modelId="{81A04AAB-B244-4307-A782-3D4800FBB67C}" type="parTrans" cxnId="{4EA70A0F-BF9A-45D0-845A-93F12E0E37D2}">
      <dgm:prSet/>
      <dgm:spPr/>
      <dgm:t>
        <a:bodyPr/>
        <a:lstStyle/>
        <a:p>
          <a:endParaRPr lang="it-IT"/>
        </a:p>
      </dgm:t>
    </dgm:pt>
    <dgm:pt modelId="{397478B6-9AF0-40EC-8B44-350CBCA64BAE}" type="sibTrans" cxnId="{4EA70A0F-BF9A-45D0-845A-93F12E0E37D2}">
      <dgm:prSet/>
      <dgm:spPr/>
      <dgm:t>
        <a:bodyPr/>
        <a:lstStyle/>
        <a:p>
          <a:endParaRPr lang="it-IT"/>
        </a:p>
      </dgm:t>
    </dgm:pt>
    <dgm:pt modelId="{DC7A78A3-ED94-4A6F-9D1A-6C038701FDAA}" type="pres">
      <dgm:prSet presAssocID="{53661A1F-5C8F-4418-BA72-F81EE94FC79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5E202A9D-A4C6-4E45-8740-9A3AC4A749D9}" type="pres">
      <dgm:prSet presAssocID="{53661A1F-5C8F-4418-BA72-F81EE94FC79C}" presName="pyramid" presStyleLbl="node1" presStyleIdx="0" presStyleCnt="1" custAng="10800000" custScaleX="149612" custLinFactNeighborX="4736" custLinFactNeighborY="-1389"/>
      <dgm:spPr/>
    </dgm:pt>
    <dgm:pt modelId="{80C9BC1D-1C34-4ED3-9BD7-23689D784D17}" type="pres">
      <dgm:prSet presAssocID="{53661A1F-5C8F-4418-BA72-F81EE94FC79C}" presName="theList" presStyleCnt="0"/>
      <dgm:spPr/>
    </dgm:pt>
    <dgm:pt modelId="{3E4EB796-AEF8-4CEF-81B0-92E3BDFE9D8C}" type="pres">
      <dgm:prSet presAssocID="{96698C0B-287E-4CAF-873E-07811C702A40}" presName="aNode" presStyleLbl="fgAcc1" presStyleIdx="0" presStyleCnt="4" custScaleX="183462" custScaleY="132963" custLinFactY="160508" custLinFactNeighborY="2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9386FE-40CF-4FCB-90F1-09E2A48E2755}" type="pres">
      <dgm:prSet presAssocID="{96698C0B-287E-4CAF-873E-07811C702A40}" presName="aSpace" presStyleCnt="0"/>
      <dgm:spPr/>
    </dgm:pt>
    <dgm:pt modelId="{305AD97B-358E-4725-8A02-504688BA1043}" type="pres">
      <dgm:prSet presAssocID="{7611B4BB-31C4-44F7-8439-082E7E3CB1DF}" presName="aNode" presStyleLbl="fgAcc1" presStyleIdx="1" presStyleCnt="4" custScaleX="143589" custScaleY="104779" custLinFactY="191345" custLinFactNeighborY="2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FC4610-73EB-4857-97B8-82CB984225CF}" type="pres">
      <dgm:prSet presAssocID="{7611B4BB-31C4-44F7-8439-082E7E3CB1DF}" presName="aSpace" presStyleCnt="0"/>
      <dgm:spPr/>
    </dgm:pt>
    <dgm:pt modelId="{25715DE1-0F43-488A-9A4E-EF4100CB6A05}" type="pres">
      <dgm:prSet presAssocID="{25F9CA1A-CB5E-4262-AC30-EB1052120082}" presName="aNode" presStyleLbl="fgAcc1" presStyleIdx="2" presStyleCnt="4" custScaleX="209958" custScaleY="128575" custLinFactY="202103" custLinFactNeighborX="-10684" custLinFactNeighborY="3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0ABC33-CD11-47FE-9285-463CEA42F104}" type="pres">
      <dgm:prSet presAssocID="{25F9CA1A-CB5E-4262-AC30-EB1052120082}" presName="aSpace" presStyleCnt="0"/>
      <dgm:spPr/>
    </dgm:pt>
    <dgm:pt modelId="{B281DB4E-630F-44EF-BB1F-FEFF7A87A85C}" type="pres">
      <dgm:prSet presAssocID="{F9F9C15F-96A4-42A4-A8F6-280CCBE92FA5}" presName="aNode" presStyleLbl="fgAcc1" presStyleIdx="3" presStyleCnt="4" custScaleX="217949" custScaleY="181318" custLinFactY="-471746" custLinFactNeighborX="-28056" custLinFactNeighborY="-5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9EB202-4BB0-47C4-B31D-1F1341251D7D}" type="pres">
      <dgm:prSet presAssocID="{F9F9C15F-96A4-42A4-A8F6-280CCBE92FA5}" presName="aSpace" presStyleCnt="0"/>
      <dgm:spPr/>
    </dgm:pt>
  </dgm:ptLst>
  <dgm:cxnLst>
    <dgm:cxn modelId="{602993DD-C909-4D33-BE63-7EAC0D15073A}" type="presOf" srcId="{96698C0B-287E-4CAF-873E-07811C702A40}" destId="{3E4EB796-AEF8-4CEF-81B0-92E3BDFE9D8C}" srcOrd="0" destOrd="0" presId="urn:microsoft.com/office/officeart/2005/8/layout/pyramid2"/>
    <dgm:cxn modelId="{CA9EFD5A-A8C6-4DAA-863E-D3E98A63119C}" srcId="{53661A1F-5C8F-4418-BA72-F81EE94FC79C}" destId="{96698C0B-287E-4CAF-873E-07811C702A40}" srcOrd="0" destOrd="0" parTransId="{724774C6-4846-41B5-91DA-2EFA00407056}" sibTransId="{89D4C18F-461F-41CA-8957-5702FDFC8555}"/>
    <dgm:cxn modelId="{9767CAEC-D164-49E6-B371-E3113C9142E9}" srcId="{53661A1F-5C8F-4418-BA72-F81EE94FC79C}" destId="{25F9CA1A-CB5E-4262-AC30-EB1052120082}" srcOrd="2" destOrd="0" parTransId="{87122C78-B66C-45AE-A3AF-D90826769932}" sibTransId="{A0C63614-747A-4125-828F-4AC47C300938}"/>
    <dgm:cxn modelId="{F79BB23F-EA0E-4D3D-B6B2-C35077728373}" srcId="{53661A1F-5C8F-4418-BA72-F81EE94FC79C}" destId="{7611B4BB-31C4-44F7-8439-082E7E3CB1DF}" srcOrd="1" destOrd="0" parTransId="{92076D24-7D1A-4D51-A219-02881B49C3DA}" sibTransId="{2928BD6C-39F6-448F-A08E-EA432A4D1D3D}"/>
    <dgm:cxn modelId="{D51A6978-44DF-417E-B005-140A9124CC5B}" type="presOf" srcId="{53661A1F-5C8F-4418-BA72-F81EE94FC79C}" destId="{DC7A78A3-ED94-4A6F-9D1A-6C038701FDAA}" srcOrd="0" destOrd="0" presId="urn:microsoft.com/office/officeart/2005/8/layout/pyramid2"/>
    <dgm:cxn modelId="{19839913-0BA4-4192-A9FF-B0EA54289C8A}" type="presOf" srcId="{25F9CA1A-CB5E-4262-AC30-EB1052120082}" destId="{25715DE1-0F43-488A-9A4E-EF4100CB6A05}" srcOrd="0" destOrd="0" presId="urn:microsoft.com/office/officeart/2005/8/layout/pyramid2"/>
    <dgm:cxn modelId="{4EA70A0F-BF9A-45D0-845A-93F12E0E37D2}" srcId="{53661A1F-5C8F-4418-BA72-F81EE94FC79C}" destId="{F9F9C15F-96A4-42A4-A8F6-280CCBE92FA5}" srcOrd="3" destOrd="0" parTransId="{81A04AAB-B244-4307-A782-3D4800FBB67C}" sibTransId="{397478B6-9AF0-40EC-8B44-350CBCA64BAE}"/>
    <dgm:cxn modelId="{553B5865-4479-436A-BEFD-00D9B3BFC53A}" type="presOf" srcId="{7611B4BB-31C4-44F7-8439-082E7E3CB1DF}" destId="{305AD97B-358E-4725-8A02-504688BA1043}" srcOrd="0" destOrd="0" presId="urn:microsoft.com/office/officeart/2005/8/layout/pyramid2"/>
    <dgm:cxn modelId="{53205260-5289-4CAE-9E58-77C85BF5BAD5}" type="presOf" srcId="{F9F9C15F-96A4-42A4-A8F6-280CCBE92FA5}" destId="{B281DB4E-630F-44EF-BB1F-FEFF7A87A85C}" srcOrd="0" destOrd="0" presId="urn:microsoft.com/office/officeart/2005/8/layout/pyramid2"/>
    <dgm:cxn modelId="{2012EFC6-6988-45A8-A1EC-EA39B3A12695}" type="presParOf" srcId="{DC7A78A3-ED94-4A6F-9D1A-6C038701FDAA}" destId="{5E202A9D-A4C6-4E45-8740-9A3AC4A749D9}" srcOrd="0" destOrd="0" presId="urn:microsoft.com/office/officeart/2005/8/layout/pyramid2"/>
    <dgm:cxn modelId="{3FE0959D-182D-45CA-A7E1-00F533BE975D}" type="presParOf" srcId="{DC7A78A3-ED94-4A6F-9D1A-6C038701FDAA}" destId="{80C9BC1D-1C34-4ED3-9BD7-23689D784D17}" srcOrd="1" destOrd="0" presId="urn:microsoft.com/office/officeart/2005/8/layout/pyramid2"/>
    <dgm:cxn modelId="{069959E5-0F94-4EB1-BAEB-2626E89E14A2}" type="presParOf" srcId="{80C9BC1D-1C34-4ED3-9BD7-23689D784D17}" destId="{3E4EB796-AEF8-4CEF-81B0-92E3BDFE9D8C}" srcOrd="0" destOrd="0" presId="urn:microsoft.com/office/officeart/2005/8/layout/pyramid2"/>
    <dgm:cxn modelId="{57511DF5-913E-426A-B48F-953EC023C10B}" type="presParOf" srcId="{80C9BC1D-1C34-4ED3-9BD7-23689D784D17}" destId="{CA9386FE-40CF-4FCB-90F1-09E2A48E2755}" srcOrd="1" destOrd="0" presId="urn:microsoft.com/office/officeart/2005/8/layout/pyramid2"/>
    <dgm:cxn modelId="{503CB00E-8222-4488-8203-4EDCD4E1BF26}" type="presParOf" srcId="{80C9BC1D-1C34-4ED3-9BD7-23689D784D17}" destId="{305AD97B-358E-4725-8A02-504688BA1043}" srcOrd="2" destOrd="0" presId="urn:microsoft.com/office/officeart/2005/8/layout/pyramid2"/>
    <dgm:cxn modelId="{FCF37C55-A5BD-421E-817B-8B5F223D9DA4}" type="presParOf" srcId="{80C9BC1D-1C34-4ED3-9BD7-23689D784D17}" destId="{1DFC4610-73EB-4857-97B8-82CB984225CF}" srcOrd="3" destOrd="0" presId="urn:microsoft.com/office/officeart/2005/8/layout/pyramid2"/>
    <dgm:cxn modelId="{B97C9821-62C3-4122-89C3-76AA197F1FC8}" type="presParOf" srcId="{80C9BC1D-1C34-4ED3-9BD7-23689D784D17}" destId="{25715DE1-0F43-488A-9A4E-EF4100CB6A05}" srcOrd="4" destOrd="0" presId="urn:microsoft.com/office/officeart/2005/8/layout/pyramid2"/>
    <dgm:cxn modelId="{632BDB4E-7314-4D1A-8813-7CA9901A629F}" type="presParOf" srcId="{80C9BC1D-1C34-4ED3-9BD7-23689D784D17}" destId="{690ABC33-CD11-47FE-9285-463CEA42F104}" srcOrd="5" destOrd="0" presId="urn:microsoft.com/office/officeart/2005/8/layout/pyramid2"/>
    <dgm:cxn modelId="{CF4DCD3C-6EF0-4A0C-AD99-9E6D037BD6D4}" type="presParOf" srcId="{80C9BC1D-1C34-4ED3-9BD7-23689D784D17}" destId="{B281DB4E-630F-44EF-BB1F-FEFF7A87A85C}" srcOrd="6" destOrd="0" presId="urn:microsoft.com/office/officeart/2005/8/layout/pyramid2"/>
    <dgm:cxn modelId="{76602E1F-C833-4CD6-9D5E-B2DA20AA42FA}" type="presParOf" srcId="{80C9BC1D-1C34-4ED3-9BD7-23689D784D17}" destId="{759EB202-4BB0-47C4-B31D-1F1341251D7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BF5DBE-99E9-4701-AB3D-9C87464F86D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39839BE-42EE-4395-BC06-6F0347DA5DEF}">
      <dgm:prSet phldrT="[Testo]" custT="1"/>
      <dgm:spPr>
        <a:solidFill>
          <a:srgbClr val="BFDFBF">
            <a:alpha val="90000"/>
          </a:srgb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modalità di adeguamento a </a:t>
          </a:r>
          <a:r>
            <a:rPr lang="it-IT" sz="1800" dirty="0" err="1" smtClean="0">
              <a:solidFill>
                <a:schemeClr val="accent2">
                  <a:lumMod val="50000"/>
                </a:schemeClr>
              </a:solidFill>
              <a:latin typeface="+mj-lt"/>
            </a:rPr>
            <a:t>step</a:t>
          </a:r>
          <a:endParaRPr lang="it-IT" sz="1800" dirty="0"/>
        </a:p>
      </dgm:t>
    </dgm:pt>
    <dgm:pt modelId="{9507F2E9-35AD-448A-A255-86DC382E280C}" type="parTrans" cxnId="{B75720F5-BB4F-4102-9EB8-6F6E75CBC99F}">
      <dgm:prSet/>
      <dgm:spPr/>
      <dgm:t>
        <a:bodyPr/>
        <a:lstStyle/>
        <a:p>
          <a:endParaRPr lang="it-IT"/>
        </a:p>
      </dgm:t>
    </dgm:pt>
    <dgm:pt modelId="{B9AEDB56-887B-4DD1-B1CE-657E638A05F8}" type="sibTrans" cxnId="{B75720F5-BB4F-4102-9EB8-6F6E75CBC99F}">
      <dgm:prSet/>
      <dgm:spPr/>
      <dgm:t>
        <a:bodyPr/>
        <a:lstStyle/>
        <a:p>
          <a:endParaRPr lang="it-IT"/>
        </a:p>
      </dgm:t>
    </dgm:pt>
    <dgm:pt modelId="{B25C3C79-FCA1-4A8A-920C-15340001EB84}">
      <dgm:prSet phldrT="[Testo]" custT="1"/>
      <dgm:spPr>
        <a:solidFill>
          <a:srgbClr val="339966"/>
        </a:solidFill>
      </dgm:spPr>
      <dgm:t>
        <a:bodyPr/>
        <a:lstStyle/>
        <a:p>
          <a:r>
            <a:rPr lang="it-IT" sz="1800" dirty="0" smtClean="0"/>
            <a:t>all. I</a:t>
          </a:r>
          <a:endParaRPr lang="it-IT" sz="1800" dirty="0"/>
        </a:p>
      </dgm:t>
    </dgm:pt>
    <dgm:pt modelId="{75AB9247-4C3F-4518-8A10-3B51BC7E4901}" type="parTrans" cxnId="{7B29A9BF-09B0-49D2-B8A3-9B7E4D2AD1CF}">
      <dgm:prSet/>
      <dgm:spPr/>
      <dgm:t>
        <a:bodyPr/>
        <a:lstStyle/>
        <a:p>
          <a:endParaRPr lang="it-IT"/>
        </a:p>
      </dgm:t>
    </dgm:pt>
    <dgm:pt modelId="{20B7CF7B-16D3-432E-B110-325C55FD7439}" type="sibTrans" cxnId="{7B29A9BF-09B0-49D2-B8A3-9B7E4D2AD1CF}">
      <dgm:prSet/>
      <dgm:spPr/>
      <dgm:t>
        <a:bodyPr/>
        <a:lstStyle/>
        <a:p>
          <a:endParaRPr lang="it-IT"/>
        </a:p>
      </dgm:t>
    </dgm:pt>
    <dgm:pt modelId="{F7701E79-8D53-4C4A-976F-DD9AAB1D4456}">
      <dgm:prSet phldrT="[Testo]" custT="1"/>
      <dgm:spPr>
        <a:solidFill>
          <a:srgbClr val="BFDFBF">
            <a:alpha val="90000"/>
          </a:srgb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strutture ospedaliere esistenti</a:t>
          </a:r>
          <a:endParaRPr lang="it-IT" sz="1800" dirty="0"/>
        </a:p>
      </dgm:t>
    </dgm:pt>
    <dgm:pt modelId="{8760AABE-5E18-4CAC-BF5C-68BC973BCDF2}" type="parTrans" cxnId="{DFE05569-E0C3-4466-835A-A99F18C5BE88}">
      <dgm:prSet/>
      <dgm:spPr/>
      <dgm:t>
        <a:bodyPr/>
        <a:lstStyle/>
        <a:p>
          <a:endParaRPr lang="it-IT"/>
        </a:p>
      </dgm:t>
    </dgm:pt>
    <dgm:pt modelId="{989B2DF5-B9E6-410B-AB61-756B34D1E52A}" type="sibTrans" cxnId="{DFE05569-E0C3-4466-835A-A99F18C5BE88}">
      <dgm:prSet/>
      <dgm:spPr/>
      <dgm:t>
        <a:bodyPr/>
        <a:lstStyle/>
        <a:p>
          <a:endParaRPr lang="it-IT"/>
        </a:p>
      </dgm:t>
    </dgm:pt>
    <dgm:pt modelId="{F902FA52-806C-45C6-9609-85BB3BF7FD76}">
      <dgm:prSet phldrT="[Testo]" custT="1"/>
      <dgm:spPr>
        <a:solidFill>
          <a:srgbClr val="339966"/>
        </a:solidFill>
      </dgm:spPr>
      <dgm:t>
        <a:bodyPr/>
        <a:lstStyle/>
        <a:p>
          <a:r>
            <a:rPr lang="it-IT" sz="1800" dirty="0" smtClean="0"/>
            <a:t>all. II</a:t>
          </a:r>
          <a:endParaRPr lang="it-IT" sz="1800" dirty="0"/>
        </a:p>
      </dgm:t>
    </dgm:pt>
    <dgm:pt modelId="{04EC2E6F-B51D-4356-AC29-2108547DE60C}" type="parTrans" cxnId="{52FD6280-80E2-47FA-8F5E-81CF2D573271}">
      <dgm:prSet/>
      <dgm:spPr/>
      <dgm:t>
        <a:bodyPr/>
        <a:lstStyle/>
        <a:p>
          <a:endParaRPr lang="it-IT"/>
        </a:p>
      </dgm:t>
    </dgm:pt>
    <dgm:pt modelId="{74B0A9D8-9650-4083-BA90-79CF3AAE15A0}" type="sibTrans" cxnId="{52FD6280-80E2-47FA-8F5E-81CF2D573271}">
      <dgm:prSet/>
      <dgm:spPr/>
      <dgm:t>
        <a:bodyPr/>
        <a:lstStyle/>
        <a:p>
          <a:endParaRPr lang="it-IT"/>
        </a:p>
      </dgm:t>
    </dgm:pt>
    <dgm:pt modelId="{0E8427BF-E7BD-46FC-8768-810B9F4EAF53}">
      <dgm:prSet phldrT="[Testo]" custT="1"/>
      <dgm:spPr>
        <a:solidFill>
          <a:srgbClr val="BFDFBF">
            <a:alpha val="90000"/>
          </a:srgb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strutture esistenti/nuove non soggette</a:t>
          </a:r>
          <a:endParaRPr lang="it-IT" sz="1800" dirty="0"/>
        </a:p>
      </dgm:t>
    </dgm:pt>
    <dgm:pt modelId="{1658B0E7-B101-4A47-9D1E-0B3DE1767F81}" type="parTrans" cxnId="{A81C47C3-5C0E-49C9-9F3D-2B2D59F08AEC}">
      <dgm:prSet/>
      <dgm:spPr/>
      <dgm:t>
        <a:bodyPr/>
        <a:lstStyle/>
        <a:p>
          <a:endParaRPr lang="it-IT"/>
        </a:p>
      </dgm:t>
    </dgm:pt>
    <dgm:pt modelId="{A1BFF80F-8B70-456E-928E-E45E1A8F4A9A}" type="sibTrans" cxnId="{A81C47C3-5C0E-49C9-9F3D-2B2D59F08AEC}">
      <dgm:prSet/>
      <dgm:spPr/>
      <dgm:t>
        <a:bodyPr/>
        <a:lstStyle/>
        <a:p>
          <a:endParaRPr lang="it-IT"/>
        </a:p>
      </dgm:t>
    </dgm:pt>
    <dgm:pt modelId="{60791107-5252-43F1-97B8-0EDF7B7F5F06}">
      <dgm:prSet phldrT="[Testo]" custT="1"/>
      <dgm:spPr>
        <a:solidFill>
          <a:srgbClr val="BFDFBF">
            <a:alpha val="90000"/>
          </a:srgb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strutture esistenti/nuove ambulatoriali (500 m</a:t>
          </a:r>
          <a:r>
            <a:rPr lang="it-IT" sz="1800" baseline="300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2</a:t>
          </a:r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 -1000 m</a:t>
          </a:r>
          <a:r>
            <a:rPr lang="it-IT" sz="1800" baseline="300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2</a:t>
          </a:r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]</a:t>
          </a:r>
          <a:endParaRPr lang="it-IT" sz="1800" dirty="0"/>
        </a:p>
      </dgm:t>
    </dgm:pt>
    <dgm:pt modelId="{F68E7AF6-2E3E-42A0-B7C0-28B8C3770BEE}" type="parTrans" cxnId="{033F4D0B-49C9-4751-83B2-70324E68D7D6}">
      <dgm:prSet/>
      <dgm:spPr/>
      <dgm:t>
        <a:bodyPr/>
        <a:lstStyle/>
        <a:p>
          <a:endParaRPr lang="it-IT"/>
        </a:p>
      </dgm:t>
    </dgm:pt>
    <dgm:pt modelId="{AFE4D91F-1C25-42DC-BD13-8CBEA033B818}" type="sibTrans" cxnId="{033F4D0B-49C9-4751-83B2-70324E68D7D6}">
      <dgm:prSet/>
      <dgm:spPr/>
      <dgm:t>
        <a:bodyPr/>
        <a:lstStyle/>
        <a:p>
          <a:endParaRPr lang="it-IT"/>
        </a:p>
      </dgm:t>
    </dgm:pt>
    <dgm:pt modelId="{7EA0E734-1C52-4F1D-BFAF-5D386424CD08}">
      <dgm:prSet phldrT="[Testo]" custT="1"/>
      <dgm:spPr>
        <a:solidFill>
          <a:srgbClr val="339966"/>
        </a:solidFill>
      </dgm:spPr>
      <dgm:t>
        <a:bodyPr/>
        <a:lstStyle/>
        <a:p>
          <a:r>
            <a:rPr lang="it-IT" sz="1800" dirty="0" smtClean="0"/>
            <a:t>all. III</a:t>
          </a:r>
          <a:endParaRPr lang="it-IT" sz="1800" dirty="0"/>
        </a:p>
      </dgm:t>
    </dgm:pt>
    <dgm:pt modelId="{9B6EA70F-EFD2-4F88-991C-749B823D76B4}" type="parTrans" cxnId="{90635FF2-A72C-4A31-8E4D-D7C7E5E47ADC}">
      <dgm:prSet/>
      <dgm:spPr/>
      <dgm:t>
        <a:bodyPr/>
        <a:lstStyle/>
        <a:p>
          <a:endParaRPr lang="it-IT"/>
        </a:p>
      </dgm:t>
    </dgm:pt>
    <dgm:pt modelId="{89FE11BC-EBF4-4EFC-9297-E740AE97504D}" type="sibTrans" cxnId="{90635FF2-A72C-4A31-8E4D-D7C7E5E47ADC}">
      <dgm:prSet/>
      <dgm:spPr/>
      <dgm:t>
        <a:bodyPr/>
        <a:lstStyle/>
        <a:p>
          <a:endParaRPr lang="it-IT"/>
        </a:p>
      </dgm:t>
    </dgm:pt>
    <dgm:pt modelId="{4097387E-EA51-46D2-96ED-CC56C9FDA6C7}">
      <dgm:prSet phldrT="[Testo]" custT="1"/>
      <dgm:spPr>
        <a:solidFill>
          <a:srgbClr val="7CBE7C"/>
        </a:solidFill>
      </dgm:spPr>
      <dgm:t>
        <a:bodyPr/>
        <a:lstStyle/>
        <a:p>
          <a:r>
            <a:rPr lang="it-IT" sz="1800" dirty="0" smtClean="0"/>
            <a:t>articolato</a:t>
          </a:r>
          <a:endParaRPr lang="it-IT" sz="1800" dirty="0"/>
        </a:p>
      </dgm:t>
    </dgm:pt>
    <dgm:pt modelId="{4C0EBEEA-23E8-42C8-9C2F-A7404B7A44BF}" type="parTrans" cxnId="{036F3ED6-34C4-4083-BFA2-33EA5BBC82C6}">
      <dgm:prSet/>
      <dgm:spPr/>
      <dgm:t>
        <a:bodyPr/>
        <a:lstStyle/>
        <a:p>
          <a:endParaRPr lang="it-IT"/>
        </a:p>
      </dgm:t>
    </dgm:pt>
    <dgm:pt modelId="{4C3DC0DA-3836-4366-9F2C-1529BA22CCF1}" type="sibTrans" cxnId="{036F3ED6-34C4-4083-BFA2-33EA5BBC82C6}">
      <dgm:prSet/>
      <dgm:spPr/>
      <dgm:t>
        <a:bodyPr/>
        <a:lstStyle/>
        <a:p>
          <a:endParaRPr lang="it-IT"/>
        </a:p>
      </dgm:t>
    </dgm:pt>
    <dgm:pt modelId="{4C67713D-D2C9-4093-ACA4-4CC416CE724F}">
      <dgm:prSet phldrT="[Testo]" custT="1"/>
      <dgm:spPr>
        <a:solidFill>
          <a:srgbClr val="BFDFBF">
            <a:alpha val="90000"/>
          </a:srgb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sistema di gestione della sicurezza finalizzato all’adeguamento antincendio</a:t>
          </a:r>
          <a:endParaRPr lang="it-IT" sz="1800" dirty="0"/>
        </a:p>
      </dgm:t>
    </dgm:pt>
    <dgm:pt modelId="{C2F65EF5-B2D9-403C-8BC5-3D7B9494AB7D}" type="parTrans" cxnId="{B68993ED-6DC8-4B91-A3EC-86201730FFD9}">
      <dgm:prSet/>
      <dgm:spPr/>
      <dgm:t>
        <a:bodyPr/>
        <a:lstStyle/>
        <a:p>
          <a:endParaRPr lang="it-IT"/>
        </a:p>
      </dgm:t>
    </dgm:pt>
    <dgm:pt modelId="{6F9F717A-6242-43F5-9E7B-33BC6BF7B71A}" type="sibTrans" cxnId="{B68993ED-6DC8-4B91-A3EC-86201730FFD9}">
      <dgm:prSet/>
      <dgm:spPr/>
      <dgm:t>
        <a:bodyPr/>
        <a:lstStyle/>
        <a:p>
          <a:endParaRPr lang="it-IT"/>
        </a:p>
      </dgm:t>
    </dgm:pt>
    <dgm:pt modelId="{4A3EB1F0-8E00-404E-9A49-532D6F55CAEA}">
      <dgm:prSet phldrT="[Testo]" custT="1"/>
      <dgm:spPr>
        <a:solidFill>
          <a:srgbClr val="BFDFBF">
            <a:alpha val="90000"/>
          </a:srgb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rPr>
            <a:t>strutture </a:t>
          </a:r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nuove </a:t>
          </a:r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rPr>
            <a:t>ambulatoriali &gt;1000 m</a:t>
          </a:r>
          <a:r>
            <a:rPr lang="it-IT" sz="1800" baseline="300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rPr>
            <a:t>2</a:t>
          </a:r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rPr>
            <a:t> </a:t>
          </a:r>
          <a:endParaRPr lang="it-IT" sz="1800" dirty="0"/>
        </a:p>
      </dgm:t>
    </dgm:pt>
    <dgm:pt modelId="{EAA437CF-B597-4464-B139-7444CCD3923E}" type="parTrans" cxnId="{5BA300AD-693D-49FA-BAE9-199C9581ED80}">
      <dgm:prSet/>
      <dgm:spPr/>
      <dgm:t>
        <a:bodyPr/>
        <a:lstStyle/>
        <a:p>
          <a:endParaRPr lang="it-IT"/>
        </a:p>
      </dgm:t>
    </dgm:pt>
    <dgm:pt modelId="{D29FA4C7-2A18-4240-A125-09167D195B2D}" type="sibTrans" cxnId="{5BA300AD-693D-49FA-BAE9-199C9581ED80}">
      <dgm:prSet/>
      <dgm:spPr/>
      <dgm:t>
        <a:bodyPr/>
        <a:lstStyle/>
        <a:p>
          <a:endParaRPr lang="it-IT"/>
        </a:p>
      </dgm:t>
    </dgm:pt>
    <dgm:pt modelId="{0EE94971-2927-4729-9A85-FF0D4B70028D}">
      <dgm:prSet phldrT="[Testo]" custT="1"/>
      <dgm:spPr>
        <a:solidFill>
          <a:srgbClr val="BFDFBF">
            <a:alpha val="90000"/>
          </a:srgb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rPr>
            <a:t>strutture esistenti ambulatoriali &gt;1000 m</a:t>
          </a:r>
          <a:r>
            <a:rPr lang="it-IT" sz="1800" baseline="300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itchFamily="18" charset="0"/>
            </a:rPr>
            <a:t>2</a:t>
          </a:r>
          <a:endParaRPr lang="it-IT" sz="1800" dirty="0"/>
        </a:p>
      </dgm:t>
    </dgm:pt>
    <dgm:pt modelId="{25B9A7C7-5B30-414B-B12F-125FC7082553}" type="parTrans" cxnId="{5290F44D-31EE-46E1-816E-BC153288B932}">
      <dgm:prSet/>
      <dgm:spPr/>
      <dgm:t>
        <a:bodyPr/>
        <a:lstStyle/>
        <a:p>
          <a:endParaRPr lang="it-IT"/>
        </a:p>
      </dgm:t>
    </dgm:pt>
    <dgm:pt modelId="{E844D2ED-EAD5-44D6-A10D-3A1FA4C47CD6}" type="sibTrans" cxnId="{5290F44D-31EE-46E1-816E-BC153288B932}">
      <dgm:prSet/>
      <dgm:spPr/>
      <dgm:t>
        <a:bodyPr/>
        <a:lstStyle/>
        <a:p>
          <a:endParaRPr lang="it-IT"/>
        </a:p>
      </dgm:t>
    </dgm:pt>
    <dgm:pt modelId="{F3CF187A-2A74-4CF6-9E6C-E107B16B7062}" type="pres">
      <dgm:prSet presAssocID="{70BF5DBE-99E9-4701-AB3D-9C87464F86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1078A72-900E-4E58-8D43-C2CD8C5E0961}" type="pres">
      <dgm:prSet presAssocID="{4097387E-EA51-46D2-96ED-CC56C9FDA6C7}" presName="linNode" presStyleCnt="0"/>
      <dgm:spPr/>
    </dgm:pt>
    <dgm:pt modelId="{CF1672CE-CC13-4AF7-8029-5FB2ED7B581E}" type="pres">
      <dgm:prSet presAssocID="{4097387E-EA51-46D2-96ED-CC56C9FDA6C7}" presName="parentText" presStyleLbl="node1" presStyleIdx="0" presStyleCnt="4" custScaleX="3896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D7C1DB-FCC6-470B-AD69-A3305EDEE9E4}" type="pres">
      <dgm:prSet presAssocID="{4097387E-EA51-46D2-96ED-CC56C9FDA6C7}" presName="descendantText" presStyleLbl="alignAccFollowNode1" presStyleIdx="0" presStyleCnt="4" custScaleX="1215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55C58B-4FB9-4F42-8D24-0714B93D2834}" type="pres">
      <dgm:prSet presAssocID="{4C3DC0DA-3836-4366-9F2C-1529BA22CCF1}" presName="sp" presStyleCnt="0"/>
      <dgm:spPr/>
    </dgm:pt>
    <dgm:pt modelId="{9AFB4EFE-9472-45E7-B27A-A5878C10DB51}" type="pres">
      <dgm:prSet presAssocID="{B25C3C79-FCA1-4A8A-920C-15340001EB84}" presName="linNode" presStyleCnt="0"/>
      <dgm:spPr/>
    </dgm:pt>
    <dgm:pt modelId="{A0C32D1A-B5AF-4CA3-9A64-55B4E1AA25AC}" type="pres">
      <dgm:prSet presAssocID="{B25C3C79-FCA1-4A8A-920C-15340001EB84}" presName="parentText" presStyleLbl="node1" presStyleIdx="1" presStyleCnt="4" custScaleX="3896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0FC04D-35D9-4FF8-9742-8AC2866B155C}" type="pres">
      <dgm:prSet presAssocID="{B25C3C79-FCA1-4A8A-920C-15340001EB84}" presName="descendantText" presStyleLbl="alignAccFollowNode1" presStyleIdx="1" presStyleCnt="4" custScaleX="1215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D871D9-1E02-491D-B360-7E8B8D335108}" type="pres">
      <dgm:prSet presAssocID="{20B7CF7B-16D3-432E-B110-325C55FD7439}" presName="sp" presStyleCnt="0"/>
      <dgm:spPr/>
    </dgm:pt>
    <dgm:pt modelId="{E1E1AC44-1A56-48FE-84D4-7CDE062E99DC}" type="pres">
      <dgm:prSet presAssocID="{F902FA52-806C-45C6-9609-85BB3BF7FD76}" presName="linNode" presStyleCnt="0"/>
      <dgm:spPr/>
    </dgm:pt>
    <dgm:pt modelId="{402FAE82-83B7-4064-A55B-B598B549AF1A}" type="pres">
      <dgm:prSet presAssocID="{F902FA52-806C-45C6-9609-85BB3BF7FD76}" presName="parentText" presStyleLbl="node1" presStyleIdx="2" presStyleCnt="4" custScaleX="3896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1AECC2-8534-46FF-8B04-BB4C21D39906}" type="pres">
      <dgm:prSet presAssocID="{F902FA52-806C-45C6-9609-85BB3BF7FD76}" presName="descendantText" presStyleLbl="alignAccFollowNode1" presStyleIdx="2" presStyleCnt="4" custScaleX="121594" custScaleY="213424" custLinFactNeighborX="1687" custLinFactNeighborY="-44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63BB0C-0780-4EDB-A0C8-96DF6BA2D440}" type="pres">
      <dgm:prSet presAssocID="{74B0A9D8-9650-4083-BA90-79CF3AAE15A0}" presName="sp" presStyleCnt="0"/>
      <dgm:spPr/>
    </dgm:pt>
    <dgm:pt modelId="{4625453E-712F-49C9-95CC-171FBF48EBAE}" type="pres">
      <dgm:prSet presAssocID="{7EA0E734-1C52-4F1D-BFAF-5D386424CD08}" presName="linNode" presStyleCnt="0"/>
      <dgm:spPr/>
    </dgm:pt>
    <dgm:pt modelId="{F76E445F-3FBE-4B04-AAFF-408495D68F50}" type="pres">
      <dgm:prSet presAssocID="{7EA0E734-1C52-4F1D-BFAF-5D386424CD08}" presName="parentText" presStyleLbl="node1" presStyleIdx="3" presStyleCnt="4" custScaleX="38964" custLinFactNeighborY="452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6C4B2F-AD94-4120-9C64-EE2D55AFBF6D}" type="pres">
      <dgm:prSet presAssocID="{7EA0E734-1C52-4F1D-BFAF-5D386424CD08}" presName="descendantText" presStyleLbl="alignAccFollowNode1" presStyleIdx="3" presStyleCnt="4" custScaleX="1215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BF28A9E-EDDA-4518-B275-BD2F7A1B1C07}" type="presOf" srcId="{F902FA52-806C-45C6-9609-85BB3BF7FD76}" destId="{402FAE82-83B7-4064-A55B-B598B549AF1A}" srcOrd="0" destOrd="0" presId="urn:microsoft.com/office/officeart/2005/8/layout/vList5"/>
    <dgm:cxn modelId="{636FEF93-CDCA-45EB-A9C2-27E1ED0D1B7E}" type="presOf" srcId="{60791107-5252-43F1-97B8-0EDF7B7F5F06}" destId="{771AECC2-8534-46FF-8B04-BB4C21D39906}" srcOrd="0" destOrd="1" presId="urn:microsoft.com/office/officeart/2005/8/layout/vList5"/>
    <dgm:cxn modelId="{3251B740-F52E-498C-8187-440121BA0033}" type="presOf" srcId="{70BF5DBE-99E9-4701-AB3D-9C87464F86D2}" destId="{F3CF187A-2A74-4CF6-9E6C-E107B16B7062}" srcOrd="0" destOrd="0" presId="urn:microsoft.com/office/officeart/2005/8/layout/vList5"/>
    <dgm:cxn modelId="{C458A407-7BA2-44CD-8BD6-F373F5E5CCE4}" type="presOf" srcId="{C39839BE-42EE-4395-BC06-6F0347DA5DEF}" destId="{86D7C1DB-FCC6-470B-AD69-A3305EDEE9E4}" srcOrd="0" destOrd="0" presId="urn:microsoft.com/office/officeart/2005/8/layout/vList5"/>
    <dgm:cxn modelId="{5BA300AD-693D-49FA-BAE9-199C9581ED80}" srcId="{F902FA52-806C-45C6-9609-85BB3BF7FD76}" destId="{4A3EB1F0-8E00-404E-9A49-532D6F55CAEA}" srcOrd="3" destOrd="0" parTransId="{EAA437CF-B597-4464-B139-7444CCD3923E}" sibTransId="{D29FA4C7-2A18-4240-A125-09167D195B2D}"/>
    <dgm:cxn modelId="{B75720F5-BB4F-4102-9EB8-6F6E75CBC99F}" srcId="{4097387E-EA51-46D2-96ED-CC56C9FDA6C7}" destId="{C39839BE-42EE-4395-BC06-6F0347DA5DEF}" srcOrd="0" destOrd="0" parTransId="{9507F2E9-35AD-448A-A255-86DC382E280C}" sibTransId="{B9AEDB56-887B-4DD1-B1CE-657E638A05F8}"/>
    <dgm:cxn modelId="{BC9D00F3-4819-46F8-A93E-FA08C6EAA193}" type="presOf" srcId="{4097387E-EA51-46D2-96ED-CC56C9FDA6C7}" destId="{CF1672CE-CC13-4AF7-8029-5FB2ED7B581E}" srcOrd="0" destOrd="0" presId="urn:microsoft.com/office/officeart/2005/8/layout/vList5"/>
    <dgm:cxn modelId="{6BC26046-0988-4AC9-9C93-0E2D2331B23A}" type="presOf" srcId="{0E8427BF-E7BD-46FC-8768-810B9F4EAF53}" destId="{771AECC2-8534-46FF-8B04-BB4C21D39906}" srcOrd="0" destOrd="0" presId="urn:microsoft.com/office/officeart/2005/8/layout/vList5"/>
    <dgm:cxn modelId="{77E0B254-AC55-4F36-92D1-120CD13372A1}" type="presOf" srcId="{0EE94971-2927-4729-9A85-FF0D4B70028D}" destId="{771AECC2-8534-46FF-8B04-BB4C21D39906}" srcOrd="0" destOrd="2" presId="urn:microsoft.com/office/officeart/2005/8/layout/vList5"/>
    <dgm:cxn modelId="{7B29A9BF-09B0-49D2-B8A3-9B7E4D2AD1CF}" srcId="{70BF5DBE-99E9-4701-AB3D-9C87464F86D2}" destId="{B25C3C79-FCA1-4A8A-920C-15340001EB84}" srcOrd="1" destOrd="0" parTransId="{75AB9247-4C3F-4518-8A10-3B51BC7E4901}" sibTransId="{20B7CF7B-16D3-432E-B110-325C55FD7439}"/>
    <dgm:cxn modelId="{B68993ED-6DC8-4B91-A3EC-86201730FFD9}" srcId="{7EA0E734-1C52-4F1D-BFAF-5D386424CD08}" destId="{4C67713D-D2C9-4093-ACA4-4CC416CE724F}" srcOrd="0" destOrd="0" parTransId="{C2F65EF5-B2D9-403C-8BC5-3D7B9494AB7D}" sibTransId="{6F9F717A-6242-43F5-9E7B-33BC6BF7B71A}"/>
    <dgm:cxn modelId="{5290F44D-31EE-46E1-816E-BC153288B932}" srcId="{F902FA52-806C-45C6-9609-85BB3BF7FD76}" destId="{0EE94971-2927-4729-9A85-FF0D4B70028D}" srcOrd="2" destOrd="0" parTransId="{25B9A7C7-5B30-414B-B12F-125FC7082553}" sibTransId="{E844D2ED-EAD5-44D6-A10D-3A1FA4C47CD6}"/>
    <dgm:cxn modelId="{A81C47C3-5C0E-49C9-9F3D-2B2D59F08AEC}" srcId="{F902FA52-806C-45C6-9609-85BB3BF7FD76}" destId="{0E8427BF-E7BD-46FC-8768-810B9F4EAF53}" srcOrd="0" destOrd="0" parTransId="{1658B0E7-B101-4A47-9D1E-0B3DE1767F81}" sibTransId="{A1BFF80F-8B70-456E-928E-E45E1A8F4A9A}"/>
    <dgm:cxn modelId="{AEE93954-EDFC-4DA8-BF4F-25B6E79911F2}" type="presOf" srcId="{7EA0E734-1C52-4F1D-BFAF-5D386424CD08}" destId="{F76E445F-3FBE-4B04-AAFF-408495D68F50}" srcOrd="0" destOrd="0" presId="urn:microsoft.com/office/officeart/2005/8/layout/vList5"/>
    <dgm:cxn modelId="{90635FF2-A72C-4A31-8E4D-D7C7E5E47ADC}" srcId="{70BF5DBE-99E9-4701-AB3D-9C87464F86D2}" destId="{7EA0E734-1C52-4F1D-BFAF-5D386424CD08}" srcOrd="3" destOrd="0" parTransId="{9B6EA70F-EFD2-4F88-991C-749B823D76B4}" sibTransId="{89FE11BC-EBF4-4EFC-9297-E740AE97504D}"/>
    <dgm:cxn modelId="{AE826E83-A05E-4DFD-9233-1F32696C1B99}" type="presOf" srcId="{4A3EB1F0-8E00-404E-9A49-532D6F55CAEA}" destId="{771AECC2-8534-46FF-8B04-BB4C21D39906}" srcOrd="0" destOrd="3" presId="urn:microsoft.com/office/officeart/2005/8/layout/vList5"/>
    <dgm:cxn modelId="{52FD6280-80E2-47FA-8F5E-81CF2D573271}" srcId="{70BF5DBE-99E9-4701-AB3D-9C87464F86D2}" destId="{F902FA52-806C-45C6-9609-85BB3BF7FD76}" srcOrd="2" destOrd="0" parTransId="{04EC2E6F-B51D-4356-AC29-2108547DE60C}" sibTransId="{74B0A9D8-9650-4083-BA90-79CF3AAE15A0}"/>
    <dgm:cxn modelId="{DFE05569-E0C3-4466-835A-A99F18C5BE88}" srcId="{B25C3C79-FCA1-4A8A-920C-15340001EB84}" destId="{F7701E79-8D53-4C4A-976F-DD9AAB1D4456}" srcOrd="0" destOrd="0" parTransId="{8760AABE-5E18-4CAC-BF5C-68BC973BCDF2}" sibTransId="{989B2DF5-B9E6-410B-AB61-756B34D1E52A}"/>
    <dgm:cxn modelId="{7DDA80CE-575D-41E7-BE51-3F819D28947F}" type="presOf" srcId="{B25C3C79-FCA1-4A8A-920C-15340001EB84}" destId="{A0C32D1A-B5AF-4CA3-9A64-55B4E1AA25AC}" srcOrd="0" destOrd="0" presId="urn:microsoft.com/office/officeart/2005/8/layout/vList5"/>
    <dgm:cxn modelId="{309A7175-2450-4963-975B-1341B172BE5E}" type="presOf" srcId="{4C67713D-D2C9-4093-ACA4-4CC416CE724F}" destId="{EF6C4B2F-AD94-4120-9C64-EE2D55AFBF6D}" srcOrd="0" destOrd="0" presId="urn:microsoft.com/office/officeart/2005/8/layout/vList5"/>
    <dgm:cxn modelId="{036F3ED6-34C4-4083-BFA2-33EA5BBC82C6}" srcId="{70BF5DBE-99E9-4701-AB3D-9C87464F86D2}" destId="{4097387E-EA51-46D2-96ED-CC56C9FDA6C7}" srcOrd="0" destOrd="0" parTransId="{4C0EBEEA-23E8-42C8-9C2F-A7404B7A44BF}" sibTransId="{4C3DC0DA-3836-4366-9F2C-1529BA22CCF1}"/>
    <dgm:cxn modelId="{26EA960A-DE14-4FF6-8832-F81CE47342FC}" type="presOf" srcId="{F7701E79-8D53-4C4A-976F-DD9AAB1D4456}" destId="{360FC04D-35D9-4FF8-9742-8AC2866B155C}" srcOrd="0" destOrd="0" presId="urn:microsoft.com/office/officeart/2005/8/layout/vList5"/>
    <dgm:cxn modelId="{033F4D0B-49C9-4751-83B2-70324E68D7D6}" srcId="{F902FA52-806C-45C6-9609-85BB3BF7FD76}" destId="{60791107-5252-43F1-97B8-0EDF7B7F5F06}" srcOrd="1" destOrd="0" parTransId="{F68E7AF6-2E3E-42A0-B7C0-28B8C3770BEE}" sibTransId="{AFE4D91F-1C25-42DC-BD13-8CBEA033B818}"/>
    <dgm:cxn modelId="{EE1D17AC-E952-4487-9791-D3DE637C491A}" type="presParOf" srcId="{F3CF187A-2A74-4CF6-9E6C-E107B16B7062}" destId="{B1078A72-900E-4E58-8D43-C2CD8C5E0961}" srcOrd="0" destOrd="0" presId="urn:microsoft.com/office/officeart/2005/8/layout/vList5"/>
    <dgm:cxn modelId="{A9CAAE1E-07E6-4071-BDB6-6561E3876960}" type="presParOf" srcId="{B1078A72-900E-4E58-8D43-C2CD8C5E0961}" destId="{CF1672CE-CC13-4AF7-8029-5FB2ED7B581E}" srcOrd="0" destOrd="0" presId="urn:microsoft.com/office/officeart/2005/8/layout/vList5"/>
    <dgm:cxn modelId="{9EF41669-39C9-41B5-A68D-76F5406E8E07}" type="presParOf" srcId="{B1078A72-900E-4E58-8D43-C2CD8C5E0961}" destId="{86D7C1DB-FCC6-470B-AD69-A3305EDEE9E4}" srcOrd="1" destOrd="0" presId="urn:microsoft.com/office/officeart/2005/8/layout/vList5"/>
    <dgm:cxn modelId="{33F827A8-4325-471F-86EB-DF8508AF8917}" type="presParOf" srcId="{F3CF187A-2A74-4CF6-9E6C-E107B16B7062}" destId="{9455C58B-4FB9-4F42-8D24-0714B93D2834}" srcOrd="1" destOrd="0" presId="urn:microsoft.com/office/officeart/2005/8/layout/vList5"/>
    <dgm:cxn modelId="{0EEBE353-AAF3-486E-9BDA-B22160772EFC}" type="presParOf" srcId="{F3CF187A-2A74-4CF6-9E6C-E107B16B7062}" destId="{9AFB4EFE-9472-45E7-B27A-A5878C10DB51}" srcOrd="2" destOrd="0" presId="urn:microsoft.com/office/officeart/2005/8/layout/vList5"/>
    <dgm:cxn modelId="{DF5D3592-1C6B-4EB4-A6BF-17F5715A1A2D}" type="presParOf" srcId="{9AFB4EFE-9472-45E7-B27A-A5878C10DB51}" destId="{A0C32D1A-B5AF-4CA3-9A64-55B4E1AA25AC}" srcOrd="0" destOrd="0" presId="urn:microsoft.com/office/officeart/2005/8/layout/vList5"/>
    <dgm:cxn modelId="{4CD17A81-E845-46E9-ACAE-2C9CF06EA83D}" type="presParOf" srcId="{9AFB4EFE-9472-45E7-B27A-A5878C10DB51}" destId="{360FC04D-35D9-4FF8-9742-8AC2866B155C}" srcOrd="1" destOrd="0" presId="urn:microsoft.com/office/officeart/2005/8/layout/vList5"/>
    <dgm:cxn modelId="{990E36CE-9913-4C77-BBA0-798696FAB0D1}" type="presParOf" srcId="{F3CF187A-2A74-4CF6-9E6C-E107B16B7062}" destId="{A3D871D9-1E02-491D-B360-7E8B8D335108}" srcOrd="3" destOrd="0" presId="urn:microsoft.com/office/officeart/2005/8/layout/vList5"/>
    <dgm:cxn modelId="{46C07F6F-6924-401A-A64E-BE4CB2E8D2DD}" type="presParOf" srcId="{F3CF187A-2A74-4CF6-9E6C-E107B16B7062}" destId="{E1E1AC44-1A56-48FE-84D4-7CDE062E99DC}" srcOrd="4" destOrd="0" presId="urn:microsoft.com/office/officeart/2005/8/layout/vList5"/>
    <dgm:cxn modelId="{AF3A5F7D-9F4B-4C16-A24E-47CE916E871E}" type="presParOf" srcId="{E1E1AC44-1A56-48FE-84D4-7CDE062E99DC}" destId="{402FAE82-83B7-4064-A55B-B598B549AF1A}" srcOrd="0" destOrd="0" presId="urn:microsoft.com/office/officeart/2005/8/layout/vList5"/>
    <dgm:cxn modelId="{50D5A09A-0AF6-45D5-BEB4-9224ACD01E83}" type="presParOf" srcId="{E1E1AC44-1A56-48FE-84D4-7CDE062E99DC}" destId="{771AECC2-8534-46FF-8B04-BB4C21D39906}" srcOrd="1" destOrd="0" presId="urn:microsoft.com/office/officeart/2005/8/layout/vList5"/>
    <dgm:cxn modelId="{5FA55C99-319C-44D8-8D38-97D4DB149F13}" type="presParOf" srcId="{F3CF187A-2A74-4CF6-9E6C-E107B16B7062}" destId="{9B63BB0C-0780-4EDB-A0C8-96DF6BA2D440}" srcOrd="5" destOrd="0" presId="urn:microsoft.com/office/officeart/2005/8/layout/vList5"/>
    <dgm:cxn modelId="{6272CF7F-C122-42AD-AB42-B1BBE4D0817E}" type="presParOf" srcId="{F3CF187A-2A74-4CF6-9E6C-E107B16B7062}" destId="{4625453E-712F-49C9-95CC-171FBF48EBAE}" srcOrd="6" destOrd="0" presId="urn:microsoft.com/office/officeart/2005/8/layout/vList5"/>
    <dgm:cxn modelId="{56612A16-A207-49DA-A179-4F60B707FCD7}" type="presParOf" srcId="{4625453E-712F-49C9-95CC-171FBF48EBAE}" destId="{F76E445F-3FBE-4B04-AAFF-408495D68F50}" srcOrd="0" destOrd="0" presId="urn:microsoft.com/office/officeart/2005/8/layout/vList5"/>
    <dgm:cxn modelId="{6C36C890-F840-4211-BF5D-BD7B5E0CA4BB}" type="presParOf" srcId="{4625453E-712F-49C9-95CC-171FBF48EBAE}" destId="{EF6C4B2F-AD94-4120-9C64-EE2D55AFBF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12E78-0E7B-4AB2-866E-638CD610F0D6}">
      <dsp:nvSpPr>
        <dsp:cNvPr id="0" name=""/>
        <dsp:cNvSpPr/>
      </dsp:nvSpPr>
      <dsp:spPr>
        <a:xfrm rot="5400000">
          <a:off x="-245874" y="248933"/>
          <a:ext cx="1639166" cy="1147416"/>
        </a:xfrm>
        <a:prstGeom prst="chevron">
          <a:avLst/>
        </a:prstGeom>
        <a:solidFill>
          <a:srgbClr val="40804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 dirty="0"/>
        </a:p>
      </dsp:txBody>
      <dsp:txXfrm rot="-5400000">
        <a:off x="1" y="576766"/>
        <a:ext cx="1147416" cy="491750"/>
      </dsp:txXfrm>
    </dsp:sp>
    <dsp:sp modelId="{10BFDF06-4158-4894-A89B-6E5508723F5F}">
      <dsp:nvSpPr>
        <dsp:cNvPr id="0" name=""/>
        <dsp:cNvSpPr/>
      </dsp:nvSpPr>
      <dsp:spPr>
        <a:xfrm rot="5400000">
          <a:off x="3668623" y="-2493367"/>
          <a:ext cx="1065458" cy="6125391"/>
        </a:xfrm>
        <a:prstGeom prst="round2SameRect">
          <a:avLst/>
        </a:prstGeom>
        <a:solidFill>
          <a:srgbClr val="7CBE7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b="1" kern="12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le strutture sanitarie esistenti dovevano essere adeguate entro il 26/12/2007</a:t>
          </a:r>
          <a:endParaRPr lang="it-IT" sz="200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1138657" y="88610"/>
        <a:ext cx="6073380" cy="961436"/>
      </dsp:txXfrm>
    </dsp:sp>
    <dsp:sp modelId="{EF9BB0B5-516D-42F9-B327-B6A19AB60BF0}">
      <dsp:nvSpPr>
        <dsp:cNvPr id="0" name=""/>
        <dsp:cNvSpPr/>
      </dsp:nvSpPr>
      <dsp:spPr>
        <a:xfrm rot="5400000">
          <a:off x="-245874" y="1694543"/>
          <a:ext cx="1639166" cy="1147416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/>
        </a:p>
      </dsp:txBody>
      <dsp:txXfrm rot="-5400000">
        <a:off x="1" y="2022376"/>
        <a:ext cx="1147416" cy="491750"/>
      </dsp:txXfrm>
    </dsp:sp>
    <dsp:sp modelId="{69C67838-C10A-4D4A-83D1-A0DB7245BCA3}">
      <dsp:nvSpPr>
        <dsp:cNvPr id="0" name=""/>
        <dsp:cNvSpPr/>
      </dsp:nvSpPr>
      <dsp:spPr>
        <a:xfrm rot="5400000">
          <a:off x="3677383" y="-1081297"/>
          <a:ext cx="1065458" cy="6125391"/>
        </a:xfrm>
        <a:prstGeom prst="round2SameRect">
          <a:avLst/>
        </a:prstGeom>
        <a:solidFill>
          <a:srgbClr val="7CBE7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b="1" kern="12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dopo 10 anni molte strutture non sono state adeguate ed alcune sono ancora in corso di adeguamento</a:t>
          </a:r>
          <a:endParaRPr lang="it-IT" sz="200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1147417" y="1500680"/>
        <a:ext cx="6073380" cy="961436"/>
      </dsp:txXfrm>
    </dsp:sp>
    <dsp:sp modelId="{3C5A25A1-DFBB-4900-BAE0-3200C2FB46A9}">
      <dsp:nvSpPr>
        <dsp:cNvPr id="0" name=""/>
        <dsp:cNvSpPr/>
      </dsp:nvSpPr>
      <dsp:spPr>
        <a:xfrm rot="5400000">
          <a:off x="-245874" y="3140153"/>
          <a:ext cx="1639166" cy="1147416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 dirty="0"/>
        </a:p>
      </dsp:txBody>
      <dsp:txXfrm rot="-5400000">
        <a:off x="1" y="3467986"/>
        <a:ext cx="1147416" cy="491750"/>
      </dsp:txXfrm>
    </dsp:sp>
    <dsp:sp modelId="{CE7E70C8-9D50-46B5-B19B-517413FB4CC6}">
      <dsp:nvSpPr>
        <dsp:cNvPr id="0" name=""/>
        <dsp:cNvSpPr/>
      </dsp:nvSpPr>
      <dsp:spPr>
        <a:xfrm rot="5400000">
          <a:off x="3677383" y="364312"/>
          <a:ext cx="1065458" cy="6125391"/>
        </a:xfrm>
        <a:prstGeom prst="round2SameRect">
          <a:avLst/>
        </a:prstGeom>
        <a:solidFill>
          <a:srgbClr val="7CBE7C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b="1" kern="1200" dirty="0" smtClean="0">
              <a:solidFill>
                <a:schemeClr val="accent2">
                  <a:lumMod val="50000"/>
                </a:schemeClr>
              </a:solidFill>
              <a:latin typeface="+mj-lt"/>
            </a:rPr>
            <a:t>il mancato o ritardato adeguamento dipende da vari fattori:</a:t>
          </a:r>
          <a:endParaRPr lang="it-IT" sz="2000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1147417" y="2946290"/>
        <a:ext cx="6073380" cy="961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8F664-B0F4-4AEB-989F-19BF7C3F442A}">
      <dsp:nvSpPr>
        <dsp:cNvPr id="0" name=""/>
        <dsp:cNvSpPr/>
      </dsp:nvSpPr>
      <dsp:spPr>
        <a:xfrm>
          <a:off x="1841406" y="-33384"/>
          <a:ext cx="2551082" cy="10194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+mj-lt"/>
            </a:rPr>
            <a:t>scarsità/assenza di fondi</a:t>
          </a:r>
          <a:endParaRPr lang="it-IT" sz="1600" kern="1200" dirty="0"/>
        </a:p>
      </dsp:txBody>
      <dsp:txXfrm>
        <a:off x="1891170" y="16380"/>
        <a:ext cx="2451554" cy="919901"/>
      </dsp:txXfrm>
    </dsp:sp>
    <dsp:sp modelId="{D4924C2B-43E2-4579-BF3C-BCB5DAD322EA}">
      <dsp:nvSpPr>
        <dsp:cNvPr id="0" name=""/>
        <dsp:cNvSpPr/>
      </dsp:nvSpPr>
      <dsp:spPr>
        <a:xfrm>
          <a:off x="1129858" y="777931"/>
          <a:ext cx="3370975" cy="3370975"/>
        </a:xfrm>
        <a:custGeom>
          <a:avLst/>
          <a:gdLst/>
          <a:ahLst/>
          <a:cxnLst/>
          <a:rect l="0" t="0" r="0" b="0"/>
          <a:pathLst>
            <a:path>
              <a:moveTo>
                <a:pt x="2656526" y="307825"/>
              </a:moveTo>
              <a:arcTo wR="1685487" hR="1685487" stAng="18310674" swAng="117865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F19FF-3B28-47A0-B4B1-01ED2B621A82}">
      <dsp:nvSpPr>
        <dsp:cNvPr id="0" name=""/>
        <dsp:cNvSpPr/>
      </dsp:nvSpPr>
      <dsp:spPr>
        <a:xfrm>
          <a:off x="3454334" y="1652103"/>
          <a:ext cx="2696201" cy="10194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+mj-lt"/>
            </a:rPr>
            <a:t>impatto dei lavori di adeguamento sulle strutture</a:t>
          </a:r>
          <a:endParaRPr lang="it-IT" sz="1600" b="1" kern="1200" dirty="0"/>
        </a:p>
      </dsp:txBody>
      <dsp:txXfrm>
        <a:off x="3504098" y="1701867"/>
        <a:ext cx="2596673" cy="919901"/>
      </dsp:txXfrm>
    </dsp:sp>
    <dsp:sp modelId="{B2ED8CF5-8580-474F-9BD5-87695430081B}">
      <dsp:nvSpPr>
        <dsp:cNvPr id="0" name=""/>
        <dsp:cNvSpPr/>
      </dsp:nvSpPr>
      <dsp:spPr>
        <a:xfrm>
          <a:off x="1154823" y="130840"/>
          <a:ext cx="3370975" cy="3370975"/>
        </a:xfrm>
        <a:custGeom>
          <a:avLst/>
          <a:gdLst/>
          <a:ahLst/>
          <a:cxnLst/>
          <a:rect l="0" t="0" r="0" b="0"/>
          <a:pathLst>
            <a:path>
              <a:moveTo>
                <a:pt x="3045047" y="2681714"/>
              </a:moveTo>
              <a:arcTo wR="1685487" hR="1685487" stAng="2173941" swAng="10521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41284-5AD7-46F0-A8AF-BFA2F82BEC1F}">
      <dsp:nvSpPr>
        <dsp:cNvPr id="0" name=""/>
        <dsp:cNvSpPr/>
      </dsp:nvSpPr>
      <dsp:spPr>
        <a:xfrm>
          <a:off x="1731990" y="3268738"/>
          <a:ext cx="2769914" cy="11571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+mj-lt"/>
            </a:rPr>
            <a:t>riduzione di operatività della struttura durante il periodo di adeguamento</a:t>
          </a:r>
          <a:endParaRPr lang="it-IT" sz="1600" kern="1200" dirty="0"/>
        </a:p>
      </dsp:txBody>
      <dsp:txXfrm>
        <a:off x="1788477" y="3325225"/>
        <a:ext cx="2656940" cy="1044159"/>
      </dsp:txXfrm>
    </dsp:sp>
    <dsp:sp modelId="{C13D2672-73A6-4403-849C-367DECCEA3A1}">
      <dsp:nvSpPr>
        <dsp:cNvPr id="0" name=""/>
        <dsp:cNvSpPr/>
      </dsp:nvSpPr>
      <dsp:spPr>
        <a:xfrm>
          <a:off x="1708097" y="130840"/>
          <a:ext cx="3370975" cy="3370975"/>
        </a:xfrm>
        <a:custGeom>
          <a:avLst/>
          <a:gdLst/>
          <a:ahLst/>
          <a:cxnLst/>
          <a:rect l="0" t="0" r="0" b="0"/>
          <a:pathLst>
            <a:path>
              <a:moveTo>
                <a:pt x="689261" y="3045047"/>
              </a:moveTo>
              <a:arcTo wR="1685487" hR="1685487" stAng="7573941" swAng="10521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DD56A-9EA9-4806-B867-CE68C8DA900B}">
      <dsp:nvSpPr>
        <dsp:cNvPr id="0" name=""/>
        <dsp:cNvSpPr/>
      </dsp:nvSpPr>
      <dsp:spPr>
        <a:xfrm>
          <a:off x="209831" y="1652103"/>
          <a:ext cx="2443257" cy="10194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latin typeface="+mj-lt"/>
            </a:rPr>
            <a:t>incompatibilità di alcune misure di p.i. con la funzionalità della struttura </a:t>
          </a:r>
          <a:endParaRPr lang="it-IT" sz="1600" b="1" kern="1200" dirty="0"/>
        </a:p>
      </dsp:txBody>
      <dsp:txXfrm>
        <a:off x="259595" y="1701867"/>
        <a:ext cx="2343729" cy="919901"/>
      </dsp:txXfrm>
    </dsp:sp>
    <dsp:sp modelId="{AEFAD134-336B-42B7-B17E-A4F9AF2EED90}">
      <dsp:nvSpPr>
        <dsp:cNvPr id="0" name=""/>
        <dsp:cNvSpPr/>
      </dsp:nvSpPr>
      <dsp:spPr>
        <a:xfrm>
          <a:off x="1733061" y="777931"/>
          <a:ext cx="3370975" cy="3370975"/>
        </a:xfrm>
        <a:custGeom>
          <a:avLst/>
          <a:gdLst/>
          <a:ahLst/>
          <a:cxnLst/>
          <a:rect l="0" t="0" r="0" b="0"/>
          <a:pathLst>
            <a:path>
              <a:moveTo>
                <a:pt x="307825" y="714449"/>
              </a:moveTo>
              <a:arcTo wR="1685487" hR="1685487" stAng="12910674" swAng="117865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3053C6F5-4950-48FE-A29D-C92B8BD5E0E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3255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09B0F176-5C79-4A8C-A59D-5F4D14CCEC9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88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9CF09-C9E5-40A6-A57F-9F1C94C6D442}" type="slidenum">
              <a:rPr lang="it-IT" smtClean="0"/>
              <a:pPr/>
              <a:t>21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59589-EF03-4104-8F3C-1C0D044D9063}" type="slidenum">
              <a:rPr lang="it-IT" smtClean="0"/>
              <a:pPr/>
              <a:t>22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8D5E8-3789-4F81-81A4-84259CE833CD}" type="slidenum">
              <a:rPr lang="it-IT" smtClean="0"/>
              <a:pPr/>
              <a:t>23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97AD6-969F-4616-8120-3AB14F79F693}" type="slidenum">
              <a:rPr lang="it-IT" smtClean="0"/>
              <a:pPr/>
              <a:t>24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4D469-AFA4-4B51-995F-2D4661B46EEF}" type="slidenum">
              <a:rPr lang="it-IT" smtClean="0"/>
              <a:pPr/>
              <a:t>25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0EB13-26F2-45B0-9769-25D4A109DE36}" type="slidenum">
              <a:rPr lang="it-IT" smtClean="0"/>
              <a:pPr/>
              <a:t>26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F3D6D-1ABD-493D-9CDD-F7DA42934626}" type="slidenum">
              <a:rPr lang="it-IT" smtClean="0"/>
              <a:pPr/>
              <a:t>27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399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86C18-F457-4E73-9D9D-694D4889DF3B}" type="slidenum">
              <a:rPr lang="it-IT" smtClean="0"/>
              <a:pPr/>
              <a:t>28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783DC-339B-4BAC-A46A-77E91FB6995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8BC1A-A630-4C86-AA36-EBA2D0DF22E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5C8F-15FC-40AD-96A3-3CC192A5E76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E7B55-EFD4-42B3-BBB0-2044615AB65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4223-51FA-4435-B589-6047D6B1770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750F-1E4B-4CCF-BFF9-8C0D124F20C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B1F7C-A54D-4E84-A760-9E0FAEFB25C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9928B-4EEB-4E11-8DAC-1DE7B9186A1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E76C0-7EB8-4208-A276-426DDD9C5FB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7BB3-9794-44E2-8F6C-4A589F04E76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8F242-309D-433E-B517-DEF0294813B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A03A277-99FA-4498-AFE5-9320E3E8F5B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-107950" y="26988"/>
            <a:ext cx="9144000" cy="6858000"/>
            <a:chOff x="0" y="0"/>
            <a:chExt cx="5760" cy="4320"/>
          </a:xfrm>
        </p:grpSpPr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solidFill>
                <a:srgbClr val="99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endParaRPr lang="it-IT" dirty="0"/>
              </a:p>
              <a:p>
                <a:pPr>
                  <a:defRPr/>
                </a:pPr>
                <a:r>
                  <a:rPr lang="it-IT" dirty="0"/>
                  <a:t>							</a:t>
                </a:r>
              </a:p>
              <a:p>
                <a:pPr>
                  <a:defRPr/>
                </a:pPr>
                <a:r>
                  <a:rPr lang="it-IT" dirty="0"/>
                  <a:t>						 </a:t>
                </a:r>
              </a:p>
              <a:p>
                <a:pPr>
                  <a:defRPr/>
                </a:pPr>
                <a:r>
                  <a:rPr lang="it-IT" dirty="0"/>
                  <a:t>						    </a:t>
                </a:r>
                <a:r>
                  <a:rPr lang="it-IT" sz="1400" b="1" dirty="0">
                    <a:solidFill>
                      <a:schemeClr val="accent2">
                        <a:lumMod val="50000"/>
                      </a:schemeClr>
                    </a:solidFill>
                    <a:latin typeface="+mj-lt"/>
                  </a:rPr>
                  <a:t>Dott. Ing. Gioacchino Giomi</a:t>
                </a:r>
              </a:p>
              <a:p>
                <a:pPr>
                  <a:defRPr/>
                </a:pPr>
                <a:r>
                  <a:rPr lang="it-IT" sz="1400" b="1" dirty="0">
                    <a:solidFill>
                      <a:schemeClr val="accent2">
                        <a:lumMod val="50000"/>
                      </a:schemeClr>
                    </a:solidFill>
                    <a:latin typeface="+mj-lt"/>
                  </a:rPr>
                  <a:t>						      </a:t>
                </a:r>
                <a:r>
                  <a:rPr lang="it-IT" sz="1200" dirty="0">
                    <a:solidFill>
                      <a:schemeClr val="accent2">
                        <a:lumMod val="50000"/>
                      </a:schemeClr>
                    </a:solidFill>
                    <a:latin typeface="+mj-lt"/>
                  </a:rPr>
                  <a:t>Direttore Regionale VVF Umbria</a:t>
                </a:r>
              </a:p>
            </p:txBody>
          </p:sp>
          <p:sp>
            <p:nvSpPr>
              <p:cNvPr id="2068" name="Rectangle 6"/>
              <p:cNvSpPr>
                <a:spLocks noChangeArrowheads="1"/>
              </p:cNvSpPr>
              <p:nvPr/>
            </p:nvSpPr>
            <p:spPr bwMode="auto">
              <a:xfrm>
                <a:off x="432" y="0"/>
                <a:ext cx="1584" cy="672"/>
              </a:xfrm>
              <a:prstGeom prst="rect">
                <a:avLst/>
              </a:prstGeom>
              <a:solidFill>
                <a:srgbClr val="99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59" name="AutoShape 7"/>
            <p:cNvSpPr>
              <a:spLocks noChangeArrowheads="1"/>
            </p:cNvSpPr>
            <p:nvPr/>
          </p:nvSpPr>
          <p:spPr bwMode="auto">
            <a:xfrm>
              <a:off x="480" y="384"/>
              <a:ext cx="3227" cy="38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it-IT" sz="2400"/>
            </a:p>
          </p:txBody>
        </p:sp>
        <p:grpSp>
          <p:nvGrpSpPr>
            <p:cNvPr id="2060" name="Group 8"/>
            <p:cNvGrpSpPr>
              <a:grpSpLocks/>
            </p:cNvGrpSpPr>
            <p:nvPr/>
          </p:nvGrpSpPr>
          <p:grpSpPr bwMode="auto">
            <a:xfrm>
              <a:off x="528" y="430"/>
              <a:ext cx="5232" cy="277"/>
              <a:chOff x="144" y="1248"/>
              <a:chExt cx="5548" cy="224"/>
            </a:xfrm>
          </p:grpSpPr>
          <p:sp>
            <p:nvSpPr>
              <p:cNvPr id="2065" name="AutoShape 9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5308" cy="223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66" name="AutoShape 10"/>
              <p:cNvSpPr>
                <a:spLocks noChangeArrowheads="1"/>
              </p:cNvSpPr>
              <p:nvPr/>
            </p:nvSpPr>
            <p:spPr bwMode="auto">
              <a:xfrm flipH="1">
                <a:off x="144" y="1249"/>
                <a:ext cx="248" cy="223"/>
              </a:xfrm>
              <a:prstGeom prst="flowChartDelay">
                <a:avLst/>
              </a:prstGeom>
              <a:solidFill>
                <a:srgbClr val="0033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61" name="Text Box 11"/>
            <p:cNvSpPr txBox="1">
              <a:spLocks noChangeArrowheads="1"/>
            </p:cNvSpPr>
            <p:nvPr/>
          </p:nvSpPr>
          <p:spPr bwMode="auto">
            <a:xfrm>
              <a:off x="1040" y="413"/>
              <a:ext cx="3648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it-IT" sz="2100" b="1">
                <a:solidFill>
                  <a:srgbClr val="FF0000"/>
                </a:solidFill>
              </a:endParaRPr>
            </a:p>
          </p:txBody>
        </p:sp>
        <p:sp>
          <p:nvSpPr>
            <p:cNvPr id="2062" name="Rectangle 13"/>
            <p:cNvSpPr>
              <a:spLocks noChangeArrowheads="1"/>
            </p:cNvSpPr>
            <p:nvPr/>
          </p:nvSpPr>
          <p:spPr bwMode="auto">
            <a:xfrm>
              <a:off x="2016" y="0"/>
              <a:ext cx="3744" cy="384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2063" name="Picture 12" descr="LogoCNVF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80" y="56"/>
              <a:ext cx="680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1111" y="417"/>
              <a:ext cx="349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400" b="1" cap="small" dirty="0">
                  <a:solidFill>
                    <a:srgbClr val="C00000"/>
                  </a:solidFill>
                  <a:latin typeface="+mj-lt"/>
                </a:rPr>
                <a:t>corpo nazionale dei vigili del fuoco</a:t>
              </a:r>
            </a:p>
          </p:txBody>
        </p:sp>
      </p:grp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7713" y="1576531"/>
            <a:ext cx="80010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it-IT" sz="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it-IT" sz="2800" cap="small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proposta di aggiornamento</a:t>
            </a:r>
          </a:p>
          <a:p>
            <a:pPr algn="ctr">
              <a:defRPr/>
            </a:pPr>
            <a:r>
              <a:rPr lang="it-IT" sz="2800" cap="small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regola tecnica per strutture sanitarie</a:t>
            </a:r>
          </a:p>
          <a:p>
            <a:pPr algn="ctr">
              <a:defRPr/>
            </a:pPr>
            <a:r>
              <a:rPr lang="it-IT" sz="2800" cap="small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d.m. </a:t>
            </a:r>
            <a:r>
              <a:rPr lang="it-IT" sz="2400" cap="small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18/9/2002</a:t>
            </a:r>
          </a:p>
          <a:p>
            <a:pPr algn="ctr">
              <a:defRPr/>
            </a:pPr>
            <a:endParaRPr lang="it-IT" sz="1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it-IT" sz="1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   </a:t>
            </a:r>
          </a:p>
          <a:p>
            <a:pPr>
              <a:defRPr/>
            </a:pPr>
            <a:r>
              <a:rPr lang="it-IT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       	</a:t>
            </a:r>
          </a:p>
          <a:p>
            <a:pPr algn="ctr">
              <a:defRPr/>
            </a:pPr>
            <a:endParaRPr lang="it-IT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052" name="Picture 5" descr="banner_620x125_forumpi2013 - Copia (2)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32004" t="2267" r="458" b="2267"/>
          <a:stretch>
            <a:fillRect/>
          </a:stretch>
        </p:blipFill>
        <p:spPr bwMode="auto">
          <a:xfrm>
            <a:off x="-107950" y="6218238"/>
            <a:ext cx="20939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banner_620x125_forumpi2013 - Copia (2)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32004" t="2267" r="458" b="2267"/>
          <a:stretch>
            <a:fillRect/>
          </a:stretch>
        </p:blipFill>
        <p:spPr bwMode="auto">
          <a:xfrm>
            <a:off x="1973263" y="6237288"/>
            <a:ext cx="20939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banner_620x125_forumpi2013 - Copia (2)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32004" t="2267" r="458" b="2267"/>
          <a:stretch>
            <a:fillRect/>
          </a:stretch>
        </p:blipFill>
        <p:spPr bwMode="auto">
          <a:xfrm>
            <a:off x="4067175" y="6237288"/>
            <a:ext cx="20939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banner_620x125_forumpi2013 - Copia (2)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32004" t="2267" r="458" b="2267"/>
          <a:stretch>
            <a:fillRect/>
          </a:stretch>
        </p:blipFill>
        <p:spPr bwMode="auto">
          <a:xfrm>
            <a:off x="6156325" y="6237288"/>
            <a:ext cx="20939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" descr="banner_620x125_forumpi2013 - Copia (2)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32004" t="2267" r="458" b="2267"/>
          <a:stretch>
            <a:fillRect/>
          </a:stretch>
        </p:blipFill>
        <p:spPr bwMode="auto">
          <a:xfrm>
            <a:off x="8239125" y="6237288"/>
            <a:ext cx="20939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7" name="Connettore 1 20"/>
          <p:cNvCxnSpPr>
            <a:cxnSpLocks noChangeShapeType="1"/>
          </p:cNvCxnSpPr>
          <p:nvPr/>
        </p:nvCxnSpPr>
        <p:spPr bwMode="auto">
          <a:xfrm>
            <a:off x="-107950" y="6237288"/>
            <a:ext cx="9251950" cy="0"/>
          </a:xfrm>
          <a:prstGeom prst="line">
            <a:avLst/>
          </a:prstGeom>
          <a:noFill/>
          <a:ln w="38100" algn="ctr">
            <a:solidFill>
              <a:srgbClr val="339966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468313" y="1084263"/>
            <a:ext cx="79200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Arial" charset="0"/>
              </a:rPr>
              <a:t>modalità di adeguamento delle strutture ambulatoriali</a:t>
            </a:r>
          </a:p>
        </p:txBody>
      </p:sp>
      <p:graphicFrame>
        <p:nvGraphicFramePr>
          <p:cNvPr id="5" name="Diagramma 4"/>
          <p:cNvGraphicFramePr/>
          <p:nvPr/>
        </p:nvGraphicFramePr>
        <p:xfrm>
          <a:off x="395536" y="2693144"/>
          <a:ext cx="828092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971550" y="2627313"/>
            <a:ext cx="5113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adeguamento rispettando la normativa per punti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468313" y="620713"/>
            <a:ext cx="79200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Arial" charset="0"/>
              </a:rPr>
              <a:t>compensazione del rischio nel corso del periodo adeguamento</a:t>
            </a:r>
          </a:p>
        </p:txBody>
      </p:sp>
      <p:graphicFrame>
        <p:nvGraphicFramePr>
          <p:cNvPr id="6" name="Diagramma 5"/>
          <p:cNvGraphicFramePr/>
          <p:nvPr/>
        </p:nvGraphicFramePr>
        <p:xfrm>
          <a:off x="971600" y="1196752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7713" y="549275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+mj-lt"/>
              </a:rPr>
              <a:t>articolazione della bozza di decreto</a:t>
            </a:r>
          </a:p>
        </p:txBody>
      </p:sp>
      <p:pic>
        <p:nvPicPr>
          <p:cNvPr id="13315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Diagramma 3"/>
          <p:cNvGraphicFramePr/>
          <p:nvPr/>
        </p:nvGraphicFramePr>
        <p:xfrm>
          <a:off x="395536" y="1124744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 bwMode="auto">
          <a:xfrm>
            <a:off x="539750" y="3241675"/>
            <a:ext cx="8280400" cy="2132013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definizione di apparecchiature ad alta energia  di tipo ionizzante</a:t>
            </a:r>
          </a:p>
          <a:p>
            <a:pPr algn="just">
              <a:defRPr/>
            </a:pPr>
            <a:endParaRPr lang="it-IT" sz="1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apparecchiatura in grado di accelerare particelle ad energia superiore ad 1,67 MeV, per la quale non è pertanto possibile escludere a priori la presenza di radioattività nei pressi della apparecchiatura,</a:t>
            </a: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che permane anche dopo lo spegnimento della stessa (ciclotroni per la produzione di radio farmaci, betatroni, ecc).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12875"/>
            <a:ext cx="8280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Strutture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ospedaliere esistenti </a:t>
            </a: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all</a:t>
            </a:r>
            <a:r>
              <a:rPr lang="it-IT" sz="2000" dirty="0">
                <a:solidFill>
                  <a:srgbClr val="C00000"/>
                </a:solidFill>
                <a:latin typeface="+mj-lt"/>
              </a:rPr>
              <a:t>. </a:t>
            </a: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I</a:t>
            </a:r>
            <a:endParaRPr lang="it-IT" sz="2000" i="1" dirty="0">
              <a:solidFill>
                <a:srgbClr val="C00000"/>
              </a:solidFill>
              <a:latin typeface="+mj-lt"/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7" name="Rettangolo 16"/>
          <p:cNvSpPr/>
          <p:nvPr/>
        </p:nvSpPr>
        <p:spPr bwMode="auto">
          <a:xfrm>
            <a:off x="539750" y="2924175"/>
            <a:ext cx="8280400" cy="2706688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integrazione della classificazione delle aree </a:t>
            </a:r>
          </a:p>
          <a:p>
            <a:pPr algn="just">
              <a:defRPr/>
            </a:pPr>
            <a:endParaRPr lang="it-IT" sz="1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Tipo D</a:t>
            </a:r>
            <a:r>
              <a:rPr lang="it-IT" b="1" i="1" baseline="-25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aree destinate a ricovero in regime ospedaliero e/o residenziale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Tipo D</a:t>
            </a:r>
            <a:r>
              <a:rPr lang="it-IT" b="1" i="1" baseline="-25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aree adibite ad unità speciali (terapia intensiva, neonatologia, reparto di rianimazione, sale operatorie, terapie particolari, ecc.)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Tipo F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aree destinate ad impianti diagnostici ad alta tecnologia (risonanza magnetica, tomografia computerizzata, aree ove sono presenti sorgenti di radiazioni ionizzanti)</a:t>
            </a:r>
          </a:p>
          <a:p>
            <a:pPr algn="just">
              <a:defRPr/>
            </a:pPr>
            <a:endParaRPr lang="it-IT" sz="2000" dirty="0"/>
          </a:p>
          <a:p>
            <a:pPr algn="just"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539750" y="2924175"/>
            <a:ext cx="8280400" cy="273685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it-IT" sz="2000" b="1" dirty="0">
                <a:solidFill>
                  <a:srgbClr val="C00000"/>
                </a:solidFill>
              </a:rPr>
              <a:t>   </a:t>
            </a:r>
            <a:r>
              <a:rPr lang="it-IT" b="1" dirty="0">
                <a:solidFill>
                  <a:srgbClr val="C00000"/>
                </a:solidFill>
                <a:latin typeface="+mj-lt"/>
              </a:rPr>
              <a:t>resistenza al fuoco </a:t>
            </a: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piani interrati                                          		R-REI/EI 60  </a:t>
            </a:r>
            <a:r>
              <a:rPr lang="it-IT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(90) 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 edifici di altezza antincendio fino a 24 m   		R-REI/EI 30  </a:t>
            </a:r>
            <a:r>
              <a:rPr lang="it-IT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(60)</a:t>
            </a:r>
          </a:p>
          <a:p>
            <a:pPr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 edifici di altezza antincendio oltre   24 m   		R-REI/EI 60  </a:t>
            </a:r>
            <a:r>
              <a:rPr lang="it-IT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(90)</a:t>
            </a:r>
          </a:p>
          <a:p>
            <a:pPr algn="just">
              <a:defRPr/>
            </a:pPr>
            <a:endParaRPr lang="it-IT" sz="2000" dirty="0"/>
          </a:p>
          <a:p>
            <a:pPr algn="just"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539750" y="2924175"/>
            <a:ext cx="8280400" cy="3095625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reazione  al fuoco </a:t>
            </a:r>
          </a:p>
          <a:p>
            <a:pPr algn="just"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è consentito mantenere in uso, fino alla loro sostituzione, mobili imbottiti e sedie non imbottite non rispondenti ai requisiti previsti</a:t>
            </a:r>
          </a:p>
          <a:p>
            <a:pPr algn="just"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per esigenze di carattere igienico-sanitario negli atri, nei corridoi, nei disimpegni, nelle scale, nelle rampe, nei passaggi in genere, a servizio di aree di tipo C, D</a:t>
            </a:r>
            <a:r>
              <a:rPr lang="it-IT" i="1" baseline="-25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, D</a:t>
            </a:r>
            <a:r>
              <a:rPr lang="it-IT" i="1" baseline="-25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ed F, è consentito l’impiego a pavimento e a parete di materiali in classe 1 e a soffitto di materiali di classe 0 (non combustibili)</a:t>
            </a:r>
          </a:p>
          <a:p>
            <a:pPr algn="just"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è consentito, fino alla loro sostituzione, mantenere in uso materiali isolanti combustibili all’interno di intercapedini. </a:t>
            </a:r>
          </a:p>
          <a:p>
            <a:pPr algn="just"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 bwMode="auto">
          <a:xfrm>
            <a:off x="539750" y="2925763"/>
            <a:ext cx="8280400" cy="3095625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compartimentazione</a:t>
            </a:r>
          </a:p>
          <a:p>
            <a:pPr algn="just">
              <a:defRPr/>
            </a:pPr>
            <a:endParaRPr lang="it-IT" sz="1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le aree di tipo C devono essere suddivise in compartimenti, distribuiti sul medesimo livello, di superficie singola non superiore a 2000 m</a:t>
            </a:r>
            <a:r>
              <a:rPr lang="it-IT" i="1" baseline="30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   </a:t>
            </a:r>
            <a:r>
              <a:rPr lang="it-IT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(1500)</a:t>
            </a:r>
          </a:p>
          <a:p>
            <a:pPr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le aree di tipo D</a:t>
            </a:r>
            <a:r>
              <a:rPr lang="it-IT" i="1" baseline="-25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devono essere suddivise in compartimenti, distribuiti sul medesimo livello, di superficie singola non superiore a 1500 m</a:t>
            </a:r>
            <a:r>
              <a:rPr lang="it-IT" i="1" baseline="30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 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(1000)</a:t>
            </a:r>
          </a:p>
          <a:p>
            <a:pPr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le aree di tipo D</a:t>
            </a:r>
            <a:r>
              <a:rPr lang="it-IT" i="1" baseline="-25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ed F</a:t>
            </a: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devono essere suddivise in compartimenti, distribuiti sul medesimo livello, di superficie singola non superiore a 1.000 m</a:t>
            </a:r>
            <a:r>
              <a:rPr lang="it-IT" i="1" baseline="30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it-IT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(</a:t>
            </a:r>
            <a:r>
              <a:rPr lang="it-IT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---</a:t>
            </a:r>
            <a:r>
              <a:rPr lang="it-IT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)</a:t>
            </a: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Rettangolo 21"/>
          <p:cNvSpPr/>
          <p:nvPr/>
        </p:nvSpPr>
        <p:spPr bwMode="auto">
          <a:xfrm>
            <a:off x="539750" y="2924175"/>
            <a:ext cx="8280400" cy="338455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capacità di deflusso</a:t>
            </a:r>
          </a:p>
          <a:p>
            <a:pPr algn="just">
              <a:defRPr/>
            </a:pPr>
            <a:endParaRPr lang="it-IT" sz="9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50 per piani con pavimento a quota compresa tra più o meno un metro rispetto al    piano di uscita dall’edificio</a:t>
            </a:r>
          </a:p>
          <a:p>
            <a:pPr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37,5 per piani con pavimento a quota al di sopra o al di sotto di più o meno un metro rispetto al piano di uscita dall’edificio</a:t>
            </a:r>
          </a:p>
          <a:p>
            <a:pPr>
              <a:spcBef>
                <a:spcPts val="0"/>
              </a:spcBef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larghezza totale delle vie di esodo</a:t>
            </a:r>
          </a:p>
          <a:p>
            <a:pPr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per le aree di D</a:t>
            </a:r>
            <a:r>
              <a:rPr lang="it-IT" i="1" baseline="-25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1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e D</a:t>
            </a:r>
            <a:r>
              <a:rPr lang="it-IT" i="1" baseline="-25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 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per le quali la larghezza totale delle vie d’uscita verticali che conducono al piano di uscita dall’edificio può essere calcolata riferendosi al solo piano di massimo affollamento</a:t>
            </a:r>
            <a:endParaRPr lang="it-IT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600"/>
              </a:spcBef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600"/>
              </a:spcBef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600"/>
              </a:spcBef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3" name="Rettangolo 22"/>
          <p:cNvSpPr/>
          <p:nvPr/>
        </p:nvSpPr>
        <p:spPr bwMode="auto">
          <a:xfrm>
            <a:off x="539750" y="2924175"/>
            <a:ext cx="8280400" cy="338455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altri aggiornamenti riguardano:</a:t>
            </a:r>
          </a:p>
          <a:p>
            <a:pPr lvl="1"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comunicazioni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limitazioni alle destinazioni d’uso dei locali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montalettighe antincendio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limitazione dei carichi di incendio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bombole/</a:t>
            </a:r>
            <a:r>
              <a:rPr lang="it-IT" i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stroller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per uso terapeutico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alimentazione in emergenza della rete dei gas medicali</a:t>
            </a: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4346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 bwMode="auto">
          <a:xfrm>
            <a:off x="539750" y="3457575"/>
            <a:ext cx="8280400" cy="1195388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lvl="1"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osservare i criteri generali di sicurezza antincendio e per la gestione delle emergenze stabiliti dal decreto 10 marzo 1998</a:t>
            </a: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628775"/>
            <a:ext cx="82804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Strutture esistenti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 nuove non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soggette ai procedimenti di prevenzione incendi  </a:t>
            </a:r>
            <a:r>
              <a:rPr lang="it-IT" sz="2000" dirty="0">
                <a:solidFill>
                  <a:srgbClr val="C00000"/>
                </a:solidFill>
                <a:latin typeface="+mj-lt"/>
              </a:rPr>
              <a:t>all. II, capo </a:t>
            </a: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I</a:t>
            </a:r>
            <a:endParaRPr lang="it-IT" sz="20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pic>
        <p:nvPicPr>
          <p:cNvPr id="15364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 bwMode="auto">
          <a:xfrm>
            <a:off x="539750" y="3457575"/>
            <a:ext cx="8280400" cy="285115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ubicazione:  </a:t>
            </a:r>
            <a:r>
              <a:rPr lang="it-IT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separazioni-comunicazioni: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-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resistenza al fuoco: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R/REI 30 per i piani fuori terra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R/REI 60 per i piani interrati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 piani interrati devono comunicare con i piani fuori terra tramite porte EI 60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reazione al fuoco: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come all. I </a:t>
            </a: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628775"/>
            <a:ext cx="8280400" cy="608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Strutture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di tipo ambulatoriale esistenti e nuove (500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m</a:t>
            </a:r>
            <a:r>
              <a:rPr lang="it-IT" sz="2000" b="1" baseline="30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-1000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m</a:t>
            </a:r>
            <a:r>
              <a:rPr lang="it-IT" sz="2000" b="1" baseline="30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 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]</a:t>
            </a:r>
            <a:r>
              <a:rPr lang="it-IT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all</a:t>
            </a:r>
            <a:r>
              <a:rPr lang="it-IT" sz="2000" dirty="0">
                <a:solidFill>
                  <a:srgbClr val="C00000"/>
                </a:solidFill>
                <a:latin typeface="+mj-lt"/>
              </a:rPr>
              <a:t>. II, capo </a:t>
            </a: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II</a:t>
            </a:r>
            <a:endParaRPr lang="it-IT" sz="2000" i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baseline="30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6" name="Rettangolo 15"/>
          <p:cNvSpPr/>
          <p:nvPr/>
        </p:nvSpPr>
        <p:spPr bwMode="auto">
          <a:xfrm>
            <a:off x="539750" y="3357563"/>
            <a:ext cx="8280400" cy="316706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compartimentazione:  </a:t>
            </a:r>
            <a:r>
              <a:rPr lang="it-IT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limitazioni: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locali oltre il primo interrato e carico di incendio oltre 30 Kg/m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 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protetti con impianto di spegnimento automatico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scale ascensori: 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</a:t>
            </a: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esodo: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0,1 p/m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(ambulatori); 0,4 p/m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(sale attesa)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misure allegato III, DM 10/3/1998 (rischio medio)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ammesse scale ad uso promiscuo 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locali interrati due vie di uscita alternative</a:t>
            </a:r>
            <a:endParaRPr lang="it-IT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1"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539750" y="3357563"/>
            <a:ext cx="8280400" cy="316706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aree e impianti a rischio specifico: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locali deposito </a:t>
            </a:r>
            <a:r>
              <a:rPr lang="it-IT" i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&lt;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60 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locali adibiti a servizi generali come capo III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distribuzione dei gas combustibili come all. I</a:t>
            </a:r>
          </a:p>
          <a:p>
            <a:pPr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protezione attiva: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solo estintori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nelle aree a rischio specifico e nei locali ubicati oltre il primo piano interrato, impianto fisso di rivelazione e segnalazione incendi</a:t>
            </a:r>
            <a:endParaRPr lang="it-IT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misure gestionali: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sz="1600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D.M. 10/3/1998</a:t>
            </a: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6390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 bwMode="auto">
          <a:xfrm>
            <a:off x="539750" y="3500438"/>
            <a:ext cx="8280400" cy="244951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resistenza al fuoco: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R/REI 30 piani fuori terra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R/REI 60 per i piani interrati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 piani interrati devono comunicare con i piani fuori terra tramite porte EI 60</a:t>
            </a:r>
          </a:p>
          <a:p>
            <a:pPr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compartimentazione: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aree C max 2.000 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 </a:t>
            </a: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aree F max 1.000 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aree E  compartimenti per attività omogenee</a:t>
            </a:r>
            <a:r>
              <a:rPr lang="it-IT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lvl="1" algn="just">
              <a:spcBef>
                <a:spcPts val="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628775"/>
            <a:ext cx="8280400" cy="629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Strutture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di tipo ambulatoriale esistenti di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superficie &gt;1000 m</a:t>
            </a:r>
            <a:r>
              <a:rPr lang="it-IT" sz="2000" b="1" baseline="30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  </a:t>
            </a:r>
          </a:p>
          <a:p>
            <a:pPr algn="just">
              <a:spcBef>
                <a:spcPts val="0"/>
              </a:spcBef>
              <a:defRPr/>
            </a:pPr>
            <a:r>
              <a:rPr lang="it-IT" sz="2000" dirty="0">
                <a:solidFill>
                  <a:srgbClr val="C00000"/>
                </a:solidFill>
                <a:latin typeface="+mj-lt"/>
              </a:rPr>
              <a:t>all. II, capo </a:t>
            </a: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III</a:t>
            </a:r>
            <a:endParaRPr lang="it-IT" sz="2000" i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baseline="30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14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6" name="Rettangolo 15"/>
          <p:cNvSpPr/>
          <p:nvPr/>
        </p:nvSpPr>
        <p:spPr bwMode="auto">
          <a:xfrm>
            <a:off x="539750" y="3500438"/>
            <a:ext cx="8280400" cy="244951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endParaRPr lang="it-IT" sz="900" b="1" dirty="0">
              <a:solidFill>
                <a:srgbClr val="C00000"/>
              </a:solidFill>
              <a:latin typeface="+mj-lt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limitazioni:</a:t>
            </a:r>
          </a:p>
          <a:p>
            <a:pPr lvl="2" algn="just"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locali oltre il primo interrato e carico di incendio oltre 30 Kg/m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2" algn="just"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protetti con impianto di spegnimento automatico</a:t>
            </a:r>
            <a:endParaRPr lang="it-IT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scale-ascensori:</a:t>
            </a:r>
          </a:p>
          <a:p>
            <a:pPr lvl="2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scale in vano protetto</a:t>
            </a:r>
          </a:p>
          <a:p>
            <a:pPr lvl="2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una da 1,20 m e restanti 0,90 m</a:t>
            </a:r>
          </a:p>
          <a:p>
            <a:pPr lvl="2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ascensori in vano protetto</a:t>
            </a:r>
          </a:p>
          <a:p>
            <a:pPr algn="just">
              <a:spcBef>
                <a:spcPts val="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Rettangolo 16"/>
          <p:cNvSpPr/>
          <p:nvPr/>
        </p:nvSpPr>
        <p:spPr bwMode="auto">
          <a:xfrm>
            <a:off x="539750" y="3500438"/>
            <a:ext cx="8280400" cy="244951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endParaRPr lang="it-IT" sz="900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esodo: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0,1 p/m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(ambulatori); 0,4 p/m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(sale di attesa) 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capacità di deflusso 50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lunghezza percorsi: 50 m fino a luogo sicuro; 40 m fino a scala protetta</a:t>
            </a:r>
          </a:p>
          <a:p>
            <a:pPr lvl="1"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larghezza totale vie uscita verticali funzione del piano di max affollamento</a:t>
            </a:r>
            <a:endParaRPr lang="it-IT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aree e impianti a rischio specifico: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locali deposito fino </a:t>
            </a:r>
            <a:r>
              <a:rPr lang="it-IT" i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&lt;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500 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Rettangolo 17"/>
          <p:cNvSpPr/>
          <p:nvPr/>
        </p:nvSpPr>
        <p:spPr bwMode="auto">
          <a:xfrm>
            <a:off x="539750" y="3500438"/>
            <a:ext cx="8280400" cy="244951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protezione attiva: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estintori</a:t>
            </a:r>
          </a:p>
          <a:p>
            <a:pPr lvl="1">
              <a:defRPr/>
            </a:pPr>
            <a:r>
              <a:rPr lang="it-IT" i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&gt;</a:t>
            </a: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4 naspi DN 25 (60 l/min, 2 bar), autonomia 60’</a:t>
            </a: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impianto di spegnimento automatico per carico di incendio &gt; 60kg/m</a:t>
            </a:r>
            <a:r>
              <a:rPr lang="it-IT" i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1"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impianto rilevazione, segnalazione e allarme in tutte le aree</a:t>
            </a:r>
            <a:endParaRPr lang="it-IT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b="1" dirty="0">
                <a:solidFill>
                  <a:srgbClr val="C00000"/>
                </a:solidFill>
                <a:latin typeface="+mj-lt"/>
              </a:rPr>
              <a:t>misure gestionali: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centro di gestione delle emergenze</a:t>
            </a:r>
            <a:endParaRPr lang="it-IT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7415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 autoUpdateAnimBg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 bwMode="auto">
          <a:xfrm>
            <a:off x="539750" y="3500438"/>
            <a:ext cx="8280400" cy="1728787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800" dirty="0"/>
          </a:p>
          <a:p>
            <a:pPr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disposizioni previste al Titolo II della regola tecnica (D.M. 18/9/2002), con riferimento alle aree di Tipo C.</a:t>
            </a:r>
          </a:p>
          <a:p>
            <a:pPr>
              <a:spcBef>
                <a:spcPts val="600"/>
              </a:spcBef>
              <a:defRPr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Sono considerate equivalenti alle strutture di nuova costruzione quelle esistenti nel caso siano oggetto di interventi comportanti la loro completa ristrutturazione e/o il cambio di destinazione d'uso</a:t>
            </a:r>
          </a:p>
          <a:p>
            <a:pPr algn="just">
              <a:spcBef>
                <a:spcPts val="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spcBef>
                <a:spcPts val="600"/>
              </a:spcBef>
              <a:defRPr/>
            </a:pPr>
            <a:endParaRPr lang="it-IT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sz="800" b="1" dirty="0">
              <a:solidFill>
                <a:srgbClr val="C00000"/>
              </a:solidFill>
              <a:latin typeface="+mj-lt"/>
            </a:endParaRPr>
          </a:p>
          <a:p>
            <a:pPr algn="just">
              <a:defRPr/>
            </a:pPr>
            <a:endParaRPr lang="it-IT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defRPr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628775"/>
            <a:ext cx="8280400" cy="629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Strutture 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di tipo ambulatoriale nuove di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superficie &gt;1000 m</a:t>
            </a:r>
            <a:r>
              <a:rPr lang="it-IT" sz="2000" b="1" baseline="30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 </a:t>
            </a:r>
            <a:endParaRPr lang="it-IT" sz="2000" b="1" baseline="300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all</a:t>
            </a:r>
            <a:r>
              <a:rPr lang="it-IT" sz="2000" dirty="0">
                <a:solidFill>
                  <a:srgbClr val="C00000"/>
                </a:solidFill>
                <a:latin typeface="+mj-lt"/>
              </a:rPr>
              <a:t>. II, capo </a:t>
            </a:r>
            <a:r>
              <a:rPr lang="it-IT" sz="2000" dirty="0" smtClean="0">
                <a:solidFill>
                  <a:srgbClr val="C00000"/>
                </a:solidFill>
                <a:latin typeface="+mj-lt"/>
              </a:rPr>
              <a:t>IV</a:t>
            </a:r>
            <a:endParaRPr lang="it-IT" sz="2000" i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baseline="30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1400" b="1" dirty="0">
              <a:solidFill>
                <a:srgbClr val="C00000"/>
              </a:solidFill>
              <a:latin typeface="+mj-lt"/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pic>
        <p:nvPicPr>
          <p:cNvPr id="18436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669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ospedaliere esistenti</a:t>
            </a: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3500438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2 anni</a:t>
            </a:r>
          </a:p>
        </p:txBody>
      </p:sp>
      <p:sp>
        <p:nvSpPr>
          <p:cNvPr id="19460" name="Rettangolo 15"/>
          <p:cNvSpPr>
            <a:spLocks noChangeArrowheads="1"/>
          </p:cNvSpPr>
          <p:nvPr/>
        </p:nvSpPr>
        <p:spPr bwMode="auto">
          <a:xfrm>
            <a:off x="2195513" y="2708275"/>
            <a:ext cx="6192837" cy="1081088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chemeClr val="bg1"/>
                </a:solidFill>
              </a:rPr>
              <a:t>cat. B/C    richiesta e.p.</a:t>
            </a:r>
          </a:p>
          <a:p>
            <a:pPr lvl="1"/>
            <a:r>
              <a:rPr lang="it-IT" sz="2000" b="1">
                <a:solidFill>
                  <a:schemeClr val="bg1"/>
                </a:solidFill>
              </a:rPr>
              <a:t>	   cronoprogramma </a:t>
            </a:r>
            <a:r>
              <a:rPr lang="it-IT" sz="1400" b="1">
                <a:solidFill>
                  <a:schemeClr val="bg1"/>
                </a:solidFill>
              </a:rPr>
              <a:t>(completo adeguamento normativo)</a:t>
            </a:r>
          </a:p>
          <a:p>
            <a:r>
              <a:rPr lang="it-IT" sz="2000" b="1">
                <a:solidFill>
                  <a:schemeClr val="bg1"/>
                </a:solidFill>
              </a:rPr>
              <a:t>                  asseverazione </a:t>
            </a:r>
          </a:p>
        </p:txBody>
      </p:sp>
      <p:sp>
        <p:nvSpPr>
          <p:cNvPr id="19461" name="Rettangolo 17"/>
          <p:cNvSpPr>
            <a:spLocks noChangeArrowheads="1"/>
          </p:cNvSpPr>
          <p:nvPr/>
        </p:nvSpPr>
        <p:spPr bwMode="auto">
          <a:xfrm>
            <a:off x="2195513" y="4005263"/>
            <a:ext cx="6192837" cy="792162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chemeClr val="bg1"/>
                </a:solidFill>
              </a:rPr>
              <a:t>cat. A        cronoprogramma </a:t>
            </a:r>
            <a:r>
              <a:rPr lang="it-IT" sz="1400" b="1">
                <a:solidFill>
                  <a:schemeClr val="bg1"/>
                </a:solidFill>
              </a:rPr>
              <a:t>(completo adeguamento normativo)</a:t>
            </a:r>
          </a:p>
          <a:p>
            <a:r>
              <a:rPr lang="it-IT" sz="2000" b="1">
                <a:solidFill>
                  <a:schemeClr val="bg1"/>
                </a:solidFill>
              </a:rPr>
              <a:t>                  asseverazione </a:t>
            </a:r>
          </a:p>
        </p:txBody>
      </p:sp>
      <p:sp>
        <p:nvSpPr>
          <p:cNvPr id="19" name="Rettangolo 18"/>
          <p:cNvSpPr/>
          <p:nvPr/>
        </p:nvSpPr>
        <p:spPr bwMode="auto">
          <a:xfrm>
            <a:off x="1043608" y="5157192"/>
            <a:ext cx="7344816" cy="1296144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numCol="2"/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bombole gas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dep. sostanze infiamm.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installazione estintori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informazione e formazione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       segnaletica di sicurezza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       SGS + responsabile tecnico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       addetti antincendio</a:t>
            </a:r>
          </a:p>
          <a:p>
            <a:pPr lvl="1">
              <a:spcBef>
                <a:spcPts val="600"/>
              </a:spcBef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9463" name="Connettore 1 25"/>
          <p:cNvCxnSpPr>
            <a:cxnSpLocks noChangeShapeType="1"/>
          </p:cNvCxnSpPr>
          <p:nvPr/>
        </p:nvCxnSpPr>
        <p:spPr bwMode="auto">
          <a:xfrm>
            <a:off x="3132138" y="3644900"/>
            <a:ext cx="1800225" cy="0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19464" name="Connettore 1 29"/>
          <p:cNvCxnSpPr>
            <a:cxnSpLocks noChangeShapeType="1"/>
          </p:cNvCxnSpPr>
          <p:nvPr/>
        </p:nvCxnSpPr>
        <p:spPr bwMode="auto">
          <a:xfrm>
            <a:off x="3132138" y="4652963"/>
            <a:ext cx="1800225" cy="0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19465" name="Connettore 1 30"/>
          <p:cNvCxnSpPr>
            <a:cxnSpLocks noChangeShapeType="1"/>
          </p:cNvCxnSpPr>
          <p:nvPr/>
        </p:nvCxnSpPr>
        <p:spPr bwMode="auto">
          <a:xfrm>
            <a:off x="3132138" y="3636963"/>
            <a:ext cx="0" cy="1520825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pic>
        <p:nvPicPr>
          <p:cNvPr id="19466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669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ospedaliere esistenti</a:t>
            </a: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5 anni</a:t>
            </a:r>
          </a:p>
        </p:txBody>
      </p:sp>
      <p:sp>
        <p:nvSpPr>
          <p:cNvPr id="20484" name="Rettangolo 15"/>
          <p:cNvSpPr>
            <a:spLocks noChangeArrowheads="1"/>
          </p:cNvSpPr>
          <p:nvPr/>
        </p:nvSpPr>
        <p:spPr bwMode="auto">
          <a:xfrm>
            <a:off x="2195513" y="2924175"/>
            <a:ext cx="3529012" cy="720725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000" b="1">
                <a:solidFill>
                  <a:schemeClr val="bg1"/>
                </a:solidFill>
              </a:rPr>
              <a:t>cat. A/B/C    asseverazione </a:t>
            </a:r>
          </a:p>
        </p:txBody>
      </p:sp>
      <p:sp>
        <p:nvSpPr>
          <p:cNvPr id="19" name="Rettangolo 18"/>
          <p:cNvSpPr/>
          <p:nvPr/>
        </p:nvSpPr>
        <p:spPr bwMode="auto">
          <a:xfrm>
            <a:off x="1042988" y="4005263"/>
            <a:ext cx="7058025" cy="2447925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4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separazioni/comunicazioni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reazione fuoco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(tendaggi, mobili imbottiti, sedie non imbottite)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limitazione destinazioni uso locali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locale bombole/</a:t>
            </a:r>
            <a:r>
              <a:rPr lang="it-IT" b="1" dirty="0" err="1">
                <a:solidFill>
                  <a:schemeClr val="bg1"/>
                </a:solidFill>
                <a:latin typeface="+mj-lt"/>
              </a:rPr>
              <a:t>stroller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depositi materiali combustibili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locali adibiti a servizi generali 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(laboratori, lavanderie, …)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linee gas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(infiammabili, medicali)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impianti rivelazione/segnalazione/allarme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0486" name="Connettore 1 23"/>
          <p:cNvCxnSpPr>
            <a:cxnSpLocks noChangeShapeType="1"/>
          </p:cNvCxnSpPr>
          <p:nvPr/>
        </p:nvCxnSpPr>
        <p:spPr bwMode="auto">
          <a:xfrm flipV="1">
            <a:off x="3779838" y="3429000"/>
            <a:ext cx="1655762" cy="7938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0487" name="Connettore 1 24"/>
          <p:cNvCxnSpPr>
            <a:cxnSpLocks noChangeShapeType="1"/>
          </p:cNvCxnSpPr>
          <p:nvPr/>
        </p:nvCxnSpPr>
        <p:spPr bwMode="auto">
          <a:xfrm>
            <a:off x="3779838" y="3429000"/>
            <a:ext cx="0" cy="576263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pic>
        <p:nvPicPr>
          <p:cNvPr id="20488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3250" y="804863"/>
            <a:ext cx="800100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Arial" charset="0"/>
              </a:rPr>
              <a:t> problematiche</a:t>
            </a: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800" i="1" dirty="0"/>
          </a:p>
        </p:txBody>
      </p:sp>
      <p:pic>
        <p:nvPicPr>
          <p:cNvPr id="3075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Diagramma 3"/>
          <p:cNvGraphicFramePr/>
          <p:nvPr/>
        </p:nvGraphicFramePr>
        <p:xfrm>
          <a:off x="1043608" y="1556792"/>
          <a:ext cx="727280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700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ospedaliere esistenti</a:t>
            </a: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8 anni</a:t>
            </a:r>
          </a:p>
        </p:txBody>
      </p:sp>
      <p:sp>
        <p:nvSpPr>
          <p:cNvPr id="21508" name="Rettangolo 15"/>
          <p:cNvSpPr>
            <a:spLocks noChangeArrowheads="1"/>
          </p:cNvSpPr>
          <p:nvPr/>
        </p:nvSpPr>
        <p:spPr bwMode="auto">
          <a:xfrm>
            <a:off x="2195513" y="2924175"/>
            <a:ext cx="3529012" cy="720725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000" b="1">
                <a:solidFill>
                  <a:schemeClr val="bg1"/>
                </a:solidFill>
              </a:rPr>
              <a:t>cat. A/B/C    asseverazione </a:t>
            </a:r>
          </a:p>
        </p:txBody>
      </p:sp>
      <p:cxnSp>
        <p:nvCxnSpPr>
          <p:cNvPr id="21509" name="Connettore 1 23"/>
          <p:cNvCxnSpPr>
            <a:cxnSpLocks noChangeShapeType="1"/>
          </p:cNvCxnSpPr>
          <p:nvPr/>
        </p:nvCxnSpPr>
        <p:spPr bwMode="auto">
          <a:xfrm flipV="1">
            <a:off x="3779838" y="3429000"/>
            <a:ext cx="1655762" cy="7938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1510" name="Connettore 1 24"/>
          <p:cNvCxnSpPr>
            <a:cxnSpLocks noChangeShapeType="1"/>
          </p:cNvCxnSpPr>
          <p:nvPr/>
        </p:nvCxnSpPr>
        <p:spPr bwMode="auto">
          <a:xfrm>
            <a:off x="3779838" y="3429000"/>
            <a:ext cx="0" cy="576263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21511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9" name="Rettangolo 28"/>
          <p:cNvSpPr/>
          <p:nvPr/>
        </p:nvSpPr>
        <p:spPr bwMode="auto">
          <a:xfrm>
            <a:off x="3276600" y="4005263"/>
            <a:ext cx="3527425" cy="1871662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4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scale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ascensori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condizionamento/ventilazione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impianti elettrici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impianti di spegnimento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centro gestione emergenze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1513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669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ospedaliere esistenti</a:t>
            </a: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10 anni</a:t>
            </a:r>
          </a:p>
        </p:txBody>
      </p:sp>
      <p:sp>
        <p:nvSpPr>
          <p:cNvPr id="22532" name="Rettangolo 15"/>
          <p:cNvSpPr>
            <a:spLocks noChangeArrowheads="1"/>
          </p:cNvSpPr>
          <p:nvPr/>
        </p:nvSpPr>
        <p:spPr bwMode="auto">
          <a:xfrm>
            <a:off x="2195513" y="2924175"/>
            <a:ext cx="4176712" cy="720725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it-IT" sz="2000" b="1">
                <a:solidFill>
                  <a:schemeClr val="bg1"/>
                </a:solidFill>
              </a:rPr>
              <a:t> cat. A/B/C    asseverazione  +   SCIA   </a:t>
            </a:r>
          </a:p>
        </p:txBody>
      </p:sp>
      <p:cxnSp>
        <p:nvCxnSpPr>
          <p:cNvPr id="22533" name="Connettore 1 23"/>
          <p:cNvCxnSpPr>
            <a:cxnSpLocks noChangeShapeType="1"/>
          </p:cNvCxnSpPr>
          <p:nvPr/>
        </p:nvCxnSpPr>
        <p:spPr bwMode="auto">
          <a:xfrm flipV="1">
            <a:off x="3708400" y="3429000"/>
            <a:ext cx="1439863" cy="7938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2534" name="Connettore 1 24"/>
          <p:cNvCxnSpPr>
            <a:cxnSpLocks noChangeShapeType="1"/>
          </p:cNvCxnSpPr>
          <p:nvPr/>
        </p:nvCxnSpPr>
        <p:spPr bwMode="auto">
          <a:xfrm>
            <a:off x="3708400" y="3429000"/>
            <a:ext cx="0" cy="576263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22535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9" name="Rettangolo 28"/>
          <p:cNvSpPr/>
          <p:nvPr/>
        </p:nvSpPr>
        <p:spPr bwMode="auto">
          <a:xfrm>
            <a:off x="3276600" y="4005263"/>
            <a:ext cx="4032250" cy="1871662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4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resistenza al fuoco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reazione al fuoco materiali rivestimento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compartimentazione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monta lettighe antincendio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vie esodo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6515100" y="3068638"/>
            <a:ext cx="2160588" cy="2160587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CONTROLLI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CAMPIONE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CORSO DELLE VARIE FASI</a:t>
            </a:r>
          </a:p>
        </p:txBody>
      </p:sp>
      <p:pic>
        <p:nvPicPr>
          <p:cNvPr id="22538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793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ospedaliere esistenti</a:t>
            </a:r>
          </a:p>
          <a:p>
            <a:pPr>
              <a:spcBef>
                <a:spcPts val="0"/>
              </a:spcBef>
              <a:defRPr/>
            </a:pPr>
            <a:r>
              <a:rPr lang="it-IT" sz="2000" i="1" dirty="0" smtClean="0">
                <a:solidFill>
                  <a:srgbClr val="C00000"/>
                </a:solidFill>
                <a:cs typeface="Times New Roman" pitchFamily="18" charset="0"/>
              </a:rPr>
              <a:t>adeguamento </a:t>
            </a:r>
            <a:r>
              <a:rPr lang="it-IT" sz="2000" i="1" dirty="0">
                <a:solidFill>
                  <a:srgbClr val="C00000"/>
                </a:solidFill>
                <a:cs typeface="Times New Roman" pitchFamily="18" charset="0"/>
              </a:rPr>
              <a:t>per lotti </a:t>
            </a:r>
            <a:r>
              <a:rPr lang="it-IT" sz="2000" i="1" dirty="0">
                <a:solidFill>
                  <a:srgbClr val="C00000"/>
                </a:solidFill>
              </a:rPr>
              <a:t>con indipendenza, autonomia e funzionalità antincendio</a:t>
            </a: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23555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1" name="Rettangolo 20"/>
          <p:cNvSpPr/>
          <p:nvPr/>
        </p:nvSpPr>
        <p:spPr bwMode="auto">
          <a:xfrm>
            <a:off x="611188" y="2781300"/>
            <a:ext cx="1008062" cy="43180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2 anni</a:t>
            </a:r>
          </a:p>
        </p:txBody>
      </p:sp>
      <p:sp>
        <p:nvSpPr>
          <p:cNvPr id="26" name="Rettangolo 25"/>
          <p:cNvSpPr/>
          <p:nvPr/>
        </p:nvSpPr>
        <p:spPr bwMode="auto">
          <a:xfrm>
            <a:off x="2051050" y="2781300"/>
            <a:ext cx="6192838" cy="431800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e.p. (solo cat. B/C) + cronoprogramma + asseverazione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" name="Rettangolo 26"/>
          <p:cNvSpPr/>
          <p:nvPr/>
        </p:nvSpPr>
        <p:spPr bwMode="auto">
          <a:xfrm>
            <a:off x="899592" y="3356992"/>
            <a:ext cx="7272808" cy="1008112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numCol="2"/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bombole gas  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dep. sostanze infiamm.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installazione estintori</a:t>
            </a:r>
          </a:p>
          <a:p>
            <a:pPr lvl="1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		             informazione formazione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       segnaletica di sicurezza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       SGS + addetti antincendio</a:t>
            </a:r>
          </a:p>
        </p:txBody>
      </p:sp>
      <p:cxnSp>
        <p:nvCxnSpPr>
          <p:cNvPr id="30" name="Connettore 1 29"/>
          <p:cNvCxnSpPr>
            <a:cxnSpLocks noChangeShapeType="1"/>
          </p:cNvCxnSpPr>
          <p:nvPr/>
        </p:nvCxnSpPr>
        <p:spPr bwMode="auto">
          <a:xfrm>
            <a:off x="6516688" y="3141663"/>
            <a:ext cx="0" cy="215900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8" name="Connettore 1 27"/>
          <p:cNvCxnSpPr>
            <a:cxnSpLocks noChangeShapeType="1"/>
          </p:cNvCxnSpPr>
          <p:nvPr/>
        </p:nvCxnSpPr>
        <p:spPr bwMode="auto">
          <a:xfrm flipV="1">
            <a:off x="6516688" y="3141663"/>
            <a:ext cx="1584325" cy="7937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37" name="Rettangolo 36"/>
          <p:cNvSpPr/>
          <p:nvPr/>
        </p:nvSpPr>
        <p:spPr bwMode="auto">
          <a:xfrm>
            <a:off x="611188" y="3500438"/>
            <a:ext cx="1008062" cy="43338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5 anni</a:t>
            </a:r>
          </a:p>
        </p:txBody>
      </p:sp>
      <p:sp>
        <p:nvSpPr>
          <p:cNvPr id="40" name="Rettangolo 39"/>
          <p:cNvSpPr/>
          <p:nvPr/>
        </p:nvSpPr>
        <p:spPr bwMode="auto">
          <a:xfrm>
            <a:off x="2051050" y="3500438"/>
            <a:ext cx="6192838" cy="720725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asseverare adeguamento di almeno 30% delle superfici in pianta della struttura  +  SGS  +  addetti antincendio</a:t>
            </a:r>
          </a:p>
        </p:txBody>
      </p:sp>
      <p:sp>
        <p:nvSpPr>
          <p:cNvPr id="43" name="Rettangolo 42"/>
          <p:cNvSpPr/>
          <p:nvPr/>
        </p:nvSpPr>
        <p:spPr bwMode="auto">
          <a:xfrm>
            <a:off x="611188" y="4508500"/>
            <a:ext cx="1008062" cy="433388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8 anni</a:t>
            </a:r>
          </a:p>
        </p:txBody>
      </p:sp>
      <p:sp>
        <p:nvSpPr>
          <p:cNvPr id="44" name="Rettangolo 43"/>
          <p:cNvSpPr/>
          <p:nvPr/>
        </p:nvSpPr>
        <p:spPr bwMode="auto">
          <a:xfrm>
            <a:off x="2051050" y="4508500"/>
            <a:ext cx="6192838" cy="720725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asseverare adeguamento di almeno 70% delle superfici in pianta della struttura</a:t>
            </a:r>
          </a:p>
        </p:txBody>
      </p:sp>
      <p:sp>
        <p:nvSpPr>
          <p:cNvPr id="45" name="Rettangolo 44"/>
          <p:cNvSpPr/>
          <p:nvPr/>
        </p:nvSpPr>
        <p:spPr bwMode="auto">
          <a:xfrm>
            <a:off x="611188" y="5516563"/>
            <a:ext cx="1008062" cy="43338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10 anni</a:t>
            </a:r>
          </a:p>
        </p:txBody>
      </p:sp>
      <p:sp>
        <p:nvSpPr>
          <p:cNvPr id="46" name="Rettangolo 45"/>
          <p:cNvSpPr/>
          <p:nvPr/>
        </p:nvSpPr>
        <p:spPr bwMode="auto">
          <a:xfrm>
            <a:off x="2051050" y="5516563"/>
            <a:ext cx="6192838" cy="720725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asseverare adeguamento del100% delle superfici in pianta della struttura  +  SCIA</a:t>
            </a:r>
          </a:p>
        </p:txBody>
      </p:sp>
      <p:pic>
        <p:nvPicPr>
          <p:cNvPr id="23567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e 16"/>
          <p:cNvSpPr/>
          <p:nvPr/>
        </p:nvSpPr>
        <p:spPr bwMode="auto">
          <a:xfrm>
            <a:off x="6804025" y="4148138"/>
            <a:ext cx="2160588" cy="2160587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CONTROLLI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CAMPIONE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CORSO DELLE VARIE FASI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700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 marL="0" lvl="1"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ambulatoriali esistenti superficie  (500 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</a:t>
            </a:r>
            <a:r>
              <a:rPr lang="it-IT" sz="2000" b="1" baseline="300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- 1000 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]</a:t>
            </a: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2 anni</a:t>
            </a:r>
          </a:p>
        </p:txBody>
      </p:sp>
      <p:sp>
        <p:nvSpPr>
          <p:cNvPr id="24580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9" name="Rettangolo 28"/>
          <p:cNvSpPr/>
          <p:nvPr/>
        </p:nvSpPr>
        <p:spPr bwMode="auto">
          <a:xfrm>
            <a:off x="2195513" y="4005263"/>
            <a:ext cx="5040312" cy="1871662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4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depositi sostanze infiammabili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bombole gas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estintori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sicurezza antincendio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informazione/formazione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segnaletica sicurezza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582" name="Rettangolo 20"/>
          <p:cNvSpPr>
            <a:spLocks noChangeArrowheads="1"/>
          </p:cNvSpPr>
          <p:nvPr/>
        </p:nvSpPr>
        <p:spPr bwMode="auto">
          <a:xfrm>
            <a:off x="2195513" y="2924175"/>
            <a:ext cx="5184775" cy="792163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chemeClr val="bg1"/>
                </a:solidFill>
              </a:rPr>
              <a:t>   cronoprogramma </a:t>
            </a:r>
            <a:r>
              <a:rPr lang="it-IT" sz="1400" b="1">
                <a:solidFill>
                  <a:schemeClr val="bg1"/>
                </a:solidFill>
              </a:rPr>
              <a:t>(completo adeguamento normativo)</a:t>
            </a:r>
          </a:p>
          <a:p>
            <a:r>
              <a:rPr lang="it-IT" sz="2000" b="1">
                <a:solidFill>
                  <a:schemeClr val="bg1"/>
                </a:solidFill>
              </a:rPr>
              <a:t>   asseverazione </a:t>
            </a:r>
          </a:p>
        </p:txBody>
      </p:sp>
      <p:cxnSp>
        <p:nvCxnSpPr>
          <p:cNvPr id="24583" name="Connettore 1 23"/>
          <p:cNvCxnSpPr>
            <a:cxnSpLocks noChangeShapeType="1"/>
          </p:cNvCxnSpPr>
          <p:nvPr/>
        </p:nvCxnSpPr>
        <p:spPr bwMode="auto">
          <a:xfrm flipV="1">
            <a:off x="2484438" y="3573463"/>
            <a:ext cx="1439862" cy="7937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4584" name="Connettore 1 24"/>
          <p:cNvCxnSpPr>
            <a:cxnSpLocks noChangeShapeType="1"/>
          </p:cNvCxnSpPr>
          <p:nvPr/>
        </p:nvCxnSpPr>
        <p:spPr bwMode="auto">
          <a:xfrm>
            <a:off x="2484438" y="3573463"/>
            <a:ext cx="0" cy="576262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pic>
        <p:nvPicPr>
          <p:cNvPr id="24585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700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 marL="0" lvl="1"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ambulatoriali esistenti superficie  (500 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- 1000 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]</a:t>
            </a: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5 anni</a:t>
            </a:r>
          </a:p>
        </p:txBody>
      </p:sp>
      <p:sp>
        <p:nvSpPr>
          <p:cNvPr id="25604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5605" name="Rettangolo 21"/>
          <p:cNvSpPr>
            <a:spLocks noChangeArrowheads="1"/>
          </p:cNvSpPr>
          <p:nvPr/>
        </p:nvSpPr>
        <p:spPr bwMode="auto">
          <a:xfrm>
            <a:off x="2195513" y="2924175"/>
            <a:ext cx="3529012" cy="720725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000" b="1">
                <a:solidFill>
                  <a:schemeClr val="bg1"/>
                </a:solidFill>
              </a:rPr>
              <a:t>   asseverazione </a:t>
            </a:r>
          </a:p>
        </p:txBody>
      </p:sp>
      <p:cxnSp>
        <p:nvCxnSpPr>
          <p:cNvPr id="25606" name="Connettore 1 23"/>
          <p:cNvCxnSpPr>
            <a:cxnSpLocks noChangeShapeType="1"/>
          </p:cNvCxnSpPr>
          <p:nvPr/>
        </p:nvCxnSpPr>
        <p:spPr bwMode="auto">
          <a:xfrm flipV="1">
            <a:off x="3348038" y="3500438"/>
            <a:ext cx="1439862" cy="9525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5607" name="Connettore 1 24"/>
          <p:cNvCxnSpPr>
            <a:cxnSpLocks noChangeShapeType="1"/>
          </p:cNvCxnSpPr>
          <p:nvPr/>
        </p:nvCxnSpPr>
        <p:spPr bwMode="auto">
          <a:xfrm>
            <a:off x="3348038" y="3500438"/>
            <a:ext cx="0" cy="576262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27" name="Rettangolo 26"/>
          <p:cNvSpPr/>
          <p:nvPr/>
        </p:nvSpPr>
        <p:spPr bwMode="auto">
          <a:xfrm>
            <a:off x="1042988" y="4005263"/>
            <a:ext cx="7058025" cy="2519362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8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reazione fuoco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(tendaggi, mobili imbottiti, sedie non imbottite)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limitazione destinazioni uso locali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depositi materiali combustibili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locali adibiti a servizi generali 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(laboratori, lavanderie, …)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linee gas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(infiammabili, medicali)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condizionamento/ventilazione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Impianti elettrici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impianti rivelazione/segnalazione/allarme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609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700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 marL="0" lvl="1"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ambulatoriali esistenti superficie  (500 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- 1000 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]</a:t>
            </a: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8 anni</a:t>
            </a:r>
          </a:p>
        </p:txBody>
      </p:sp>
      <p:sp>
        <p:nvSpPr>
          <p:cNvPr id="26628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6629" name="Rettangolo 21"/>
          <p:cNvSpPr>
            <a:spLocks noChangeArrowheads="1"/>
          </p:cNvSpPr>
          <p:nvPr/>
        </p:nvSpPr>
        <p:spPr bwMode="auto">
          <a:xfrm>
            <a:off x="2195513" y="2924175"/>
            <a:ext cx="3168650" cy="720725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000" b="1">
                <a:solidFill>
                  <a:schemeClr val="bg1"/>
                </a:solidFill>
              </a:rPr>
              <a:t>asseverazione  +  SCIA   </a:t>
            </a:r>
          </a:p>
        </p:txBody>
      </p:sp>
      <p:cxnSp>
        <p:nvCxnSpPr>
          <p:cNvPr id="26630" name="Connettore 1 23"/>
          <p:cNvCxnSpPr>
            <a:cxnSpLocks noChangeShapeType="1"/>
          </p:cNvCxnSpPr>
          <p:nvPr/>
        </p:nvCxnSpPr>
        <p:spPr bwMode="auto">
          <a:xfrm flipV="1">
            <a:off x="2555875" y="3500438"/>
            <a:ext cx="1439863" cy="9525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6631" name="Connettore 1 24"/>
          <p:cNvCxnSpPr>
            <a:cxnSpLocks noChangeShapeType="1"/>
          </p:cNvCxnSpPr>
          <p:nvPr/>
        </p:nvCxnSpPr>
        <p:spPr bwMode="auto">
          <a:xfrm>
            <a:off x="2555875" y="3500438"/>
            <a:ext cx="0" cy="576262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21" name="Rettangolo 20"/>
          <p:cNvSpPr/>
          <p:nvPr/>
        </p:nvSpPr>
        <p:spPr bwMode="auto">
          <a:xfrm>
            <a:off x="2195513" y="4005263"/>
            <a:ext cx="4752975" cy="1008062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4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resistenza al fuoco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reazione al fuoco materiali rivestimento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vie esodo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6633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e 10"/>
          <p:cNvSpPr/>
          <p:nvPr/>
        </p:nvSpPr>
        <p:spPr bwMode="auto">
          <a:xfrm>
            <a:off x="6515100" y="4149725"/>
            <a:ext cx="2160588" cy="2159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CONTROLLI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CAMPIONE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CORSO DELLE VARIE FASI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700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 marL="0" lvl="1">
              <a:spcBef>
                <a:spcPts val="0"/>
              </a:spcBef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ambulatoriali esistenti di superficie  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&gt; 1000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2 anni</a:t>
            </a:r>
          </a:p>
        </p:txBody>
      </p:sp>
      <p:sp>
        <p:nvSpPr>
          <p:cNvPr id="27652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7653" name="Rettangolo 21"/>
          <p:cNvSpPr>
            <a:spLocks noChangeArrowheads="1"/>
          </p:cNvSpPr>
          <p:nvPr/>
        </p:nvSpPr>
        <p:spPr bwMode="auto">
          <a:xfrm>
            <a:off x="2195513" y="2636838"/>
            <a:ext cx="5400675" cy="1079500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it-IT" sz="2000" b="1">
                <a:solidFill>
                  <a:schemeClr val="bg1"/>
                </a:solidFill>
              </a:rPr>
              <a:t>richiesta e.p.</a:t>
            </a:r>
          </a:p>
          <a:p>
            <a:r>
              <a:rPr lang="it-IT" sz="2000" b="1">
                <a:solidFill>
                  <a:schemeClr val="bg1"/>
                </a:solidFill>
              </a:rPr>
              <a:t>cronoprogramma </a:t>
            </a:r>
            <a:r>
              <a:rPr lang="it-IT" sz="1400" b="1">
                <a:solidFill>
                  <a:schemeClr val="bg1"/>
                </a:solidFill>
              </a:rPr>
              <a:t>(completo adeguamento normativo)</a:t>
            </a:r>
          </a:p>
          <a:p>
            <a:r>
              <a:rPr lang="it-IT" sz="2000" b="1">
                <a:solidFill>
                  <a:schemeClr val="bg1"/>
                </a:solidFill>
              </a:rPr>
              <a:t>asseverazione </a:t>
            </a:r>
          </a:p>
        </p:txBody>
      </p:sp>
      <p:cxnSp>
        <p:nvCxnSpPr>
          <p:cNvPr id="27654" name="Connettore 1 23"/>
          <p:cNvCxnSpPr>
            <a:cxnSpLocks noChangeShapeType="1"/>
          </p:cNvCxnSpPr>
          <p:nvPr/>
        </p:nvCxnSpPr>
        <p:spPr bwMode="auto">
          <a:xfrm flipV="1">
            <a:off x="2268538" y="3644900"/>
            <a:ext cx="1439862" cy="7938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7655" name="Connettore 1 24"/>
          <p:cNvCxnSpPr>
            <a:cxnSpLocks noChangeShapeType="1"/>
          </p:cNvCxnSpPr>
          <p:nvPr/>
        </p:nvCxnSpPr>
        <p:spPr bwMode="auto">
          <a:xfrm>
            <a:off x="2268538" y="3644900"/>
            <a:ext cx="0" cy="576263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26" name="Rettangolo 25"/>
          <p:cNvSpPr/>
          <p:nvPr/>
        </p:nvSpPr>
        <p:spPr bwMode="auto">
          <a:xfrm>
            <a:off x="1043608" y="4221088"/>
            <a:ext cx="7344816" cy="1296144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numCol="2"/>
          <a:lstStyle/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bombole gas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gestione dep. sostanze infiamm.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installazione estintori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informazione e formazione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       segnaletica di sicurezza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       SGS + responsabile tecnico</a:t>
            </a:r>
          </a:p>
        </p:txBody>
      </p:sp>
      <p:pic>
        <p:nvPicPr>
          <p:cNvPr id="27657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669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 marL="0" lvl="1"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ambulatoriali esistenti di superficie  &gt; 1000 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781300"/>
            <a:ext cx="1008062" cy="719138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5 anni</a:t>
            </a:r>
          </a:p>
        </p:txBody>
      </p:sp>
      <p:sp>
        <p:nvSpPr>
          <p:cNvPr id="28676" name="Rettangolo 21"/>
          <p:cNvSpPr>
            <a:spLocks noChangeArrowheads="1"/>
          </p:cNvSpPr>
          <p:nvPr/>
        </p:nvSpPr>
        <p:spPr bwMode="auto">
          <a:xfrm>
            <a:off x="2195513" y="2781300"/>
            <a:ext cx="3529012" cy="719138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000" b="1">
                <a:solidFill>
                  <a:schemeClr val="bg1"/>
                </a:solidFill>
              </a:rPr>
              <a:t>   asseverazione </a:t>
            </a:r>
          </a:p>
        </p:txBody>
      </p:sp>
      <p:cxnSp>
        <p:nvCxnSpPr>
          <p:cNvPr id="28677" name="Connettore 1 23"/>
          <p:cNvCxnSpPr>
            <a:cxnSpLocks noChangeShapeType="1"/>
          </p:cNvCxnSpPr>
          <p:nvPr/>
        </p:nvCxnSpPr>
        <p:spPr bwMode="auto">
          <a:xfrm flipV="1">
            <a:off x="3348038" y="3357563"/>
            <a:ext cx="1439862" cy="7937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8678" name="Connettore 1 24"/>
          <p:cNvCxnSpPr>
            <a:cxnSpLocks noChangeShapeType="1"/>
          </p:cNvCxnSpPr>
          <p:nvPr/>
        </p:nvCxnSpPr>
        <p:spPr bwMode="auto">
          <a:xfrm>
            <a:off x="3348038" y="3357563"/>
            <a:ext cx="0" cy="576262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29" name="Rettangolo 28"/>
          <p:cNvSpPr/>
          <p:nvPr/>
        </p:nvSpPr>
        <p:spPr bwMode="auto">
          <a:xfrm>
            <a:off x="1042988" y="3716338"/>
            <a:ext cx="7058025" cy="2854325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4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separazioni/comunicazioni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reazione fuoco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(tendaggi, mobili imbottiti, sedie non imbottite)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limitazione destinazioni uso locali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locale bombole/</a:t>
            </a:r>
            <a:r>
              <a:rPr lang="it-IT" b="1" dirty="0" err="1">
                <a:solidFill>
                  <a:schemeClr val="bg1"/>
                </a:solidFill>
                <a:latin typeface="+mj-lt"/>
              </a:rPr>
              <a:t>stroller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depositi materiali combustibili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locali adibiti a servizi generali 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(laboratori, lavanderie, …)</a:t>
            </a:r>
            <a:endParaRPr lang="it-IT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linee gas </a:t>
            </a:r>
            <a:r>
              <a:rPr lang="it-IT" b="1" i="1" dirty="0">
                <a:solidFill>
                  <a:schemeClr val="bg1"/>
                </a:solidFill>
                <a:latin typeface="+mj-lt"/>
              </a:rPr>
              <a:t>(infiammabili, medicali)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condizionamento/ventilazione/impianti elettrici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impianti estinzione/rivelazione/segnalazione/allarme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centro gestione emergenze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8680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80400" cy="669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000" b="1" cap="small" dirty="0">
                <a:solidFill>
                  <a:srgbClr val="C00000"/>
                </a:solidFill>
                <a:cs typeface="Times New Roman" pitchFamily="18" charset="0"/>
              </a:rPr>
              <a:t>modalità di adeguamento </a:t>
            </a:r>
          </a:p>
          <a:p>
            <a:pPr marL="0" lvl="1">
              <a:spcBef>
                <a:spcPts val="0"/>
              </a:spcBef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strutture ambulatoriali esistenti di superficie  &gt; 1000 m</a:t>
            </a:r>
            <a:r>
              <a:rPr lang="it-IT" sz="2000" b="1" baseline="30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2</a:t>
            </a:r>
            <a:endParaRPr lang="it-IT" sz="20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lvl="4"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lvl="4"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it-IT" sz="20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defRPr/>
            </a:pPr>
            <a:endParaRPr lang="it-IT" sz="2000" b="1" i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>
              <a:spcBef>
                <a:spcPts val="0"/>
              </a:spcBef>
              <a:defRPr/>
            </a:pPr>
            <a:endParaRPr lang="it-IT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it-IT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it-IT" sz="2000" i="1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827088" y="2924175"/>
            <a:ext cx="1008062" cy="72072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8 anni</a:t>
            </a:r>
          </a:p>
        </p:txBody>
      </p:sp>
      <p:sp>
        <p:nvSpPr>
          <p:cNvPr id="29700" name="CasellaDiTesto 22"/>
          <p:cNvSpPr txBox="1">
            <a:spLocks noChangeArrowheads="1"/>
          </p:cNvSpPr>
          <p:nvPr/>
        </p:nvSpPr>
        <p:spPr bwMode="auto">
          <a:xfrm>
            <a:off x="1835150" y="42211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9701" name="Rettangolo 21"/>
          <p:cNvSpPr>
            <a:spLocks noChangeArrowheads="1"/>
          </p:cNvSpPr>
          <p:nvPr/>
        </p:nvSpPr>
        <p:spPr bwMode="auto">
          <a:xfrm>
            <a:off x="2195513" y="2924175"/>
            <a:ext cx="3168650" cy="720725"/>
          </a:xfrm>
          <a:prstGeom prst="rect">
            <a:avLst/>
          </a:prstGeom>
          <a:solidFill>
            <a:srgbClr val="0066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 sz="2000" b="1">
                <a:solidFill>
                  <a:schemeClr val="bg1"/>
                </a:solidFill>
              </a:rPr>
              <a:t>asseverazione  +  SCIA   </a:t>
            </a:r>
          </a:p>
        </p:txBody>
      </p:sp>
      <p:cxnSp>
        <p:nvCxnSpPr>
          <p:cNvPr id="29702" name="Connettore 1 23"/>
          <p:cNvCxnSpPr>
            <a:cxnSpLocks noChangeShapeType="1"/>
          </p:cNvCxnSpPr>
          <p:nvPr/>
        </p:nvCxnSpPr>
        <p:spPr bwMode="auto">
          <a:xfrm flipV="1">
            <a:off x="2555875" y="3500438"/>
            <a:ext cx="1439863" cy="9525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cxnSp>
        <p:nvCxnSpPr>
          <p:cNvPr id="29703" name="Connettore 1 24"/>
          <p:cNvCxnSpPr>
            <a:cxnSpLocks noChangeShapeType="1"/>
          </p:cNvCxnSpPr>
          <p:nvPr/>
        </p:nvCxnSpPr>
        <p:spPr bwMode="auto">
          <a:xfrm>
            <a:off x="2555875" y="3500438"/>
            <a:ext cx="0" cy="576262"/>
          </a:xfrm>
          <a:prstGeom prst="line">
            <a:avLst/>
          </a:prstGeom>
          <a:noFill/>
          <a:ln w="28575" algn="ctr">
            <a:solidFill>
              <a:srgbClr val="996633"/>
            </a:solidFill>
            <a:round/>
            <a:headEnd/>
            <a:tailEnd/>
          </a:ln>
        </p:spPr>
      </p:cxnSp>
      <p:sp>
        <p:nvSpPr>
          <p:cNvPr id="21" name="Rettangolo 20"/>
          <p:cNvSpPr/>
          <p:nvPr/>
        </p:nvSpPr>
        <p:spPr bwMode="auto">
          <a:xfrm>
            <a:off x="2195513" y="4005263"/>
            <a:ext cx="4752975" cy="1800225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 sz="400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resistenza al fuoco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reazione al fuoco materiali rivestimento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compartimentazione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scale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ascensori</a:t>
            </a:r>
          </a:p>
          <a:p>
            <a:pPr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vie esodo</a:t>
            </a:r>
          </a:p>
          <a:p>
            <a:pPr>
              <a:defRPr/>
            </a:pPr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6300788" y="4076700"/>
            <a:ext cx="2735262" cy="2665413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CONTROLLI</a:t>
            </a:r>
          </a:p>
          <a:p>
            <a:pPr algn="ctr">
              <a:defRPr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CAMPIONE</a:t>
            </a:r>
          </a:p>
          <a:p>
            <a:pPr algn="ctr">
              <a:defRPr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CORSO DELLE VARIE </a:t>
            </a:r>
          </a:p>
          <a:p>
            <a:pPr algn="ctr">
              <a:defRPr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</a:t>
            </a:r>
          </a:p>
        </p:txBody>
      </p:sp>
      <p:pic>
        <p:nvPicPr>
          <p:cNvPr id="29706" name="Picture 12" descr="LogoCNV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7713" y="1576531"/>
            <a:ext cx="80010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it-IT" sz="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it-IT" sz="1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it-IT" sz="1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   </a:t>
            </a:r>
          </a:p>
          <a:p>
            <a:pPr>
              <a:defRPr/>
            </a:pPr>
            <a:r>
              <a:rPr lang="it-IT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       	</a:t>
            </a:r>
          </a:p>
          <a:p>
            <a:pPr algn="ctr">
              <a:defRPr/>
            </a:pPr>
            <a:endParaRPr lang="it-IT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0" y="1196975"/>
            <a:ext cx="91440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it-IT" sz="2000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lavoro è stato effettuato da un gruppo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composto da tecnici dei vigili del fuoco, 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tecnici che operano all’interno di grandi strutture sanitarie,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liberi professionisti che si occupano di strutture sanitarie</a:t>
            </a:r>
          </a:p>
          <a:p>
            <a:pPr algn="ctr">
              <a:lnSpc>
                <a:spcPct val="150000"/>
              </a:lnSpc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ai quali va il mio ringraziamento</a:t>
            </a:r>
          </a:p>
          <a:p>
            <a:pPr algn="ctr">
              <a:lnSpc>
                <a:spcPct val="150000"/>
              </a:lnSpc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algn="ctr">
              <a:defRPr/>
            </a:pPr>
            <a:endParaRPr lang="it-IT" sz="2000" dirty="0">
              <a:latin typeface="+mj-lt"/>
            </a:endParaRPr>
          </a:p>
        </p:txBody>
      </p:sp>
      <p:pic>
        <p:nvPicPr>
          <p:cNvPr id="30724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6342063" y="4868863"/>
            <a:ext cx="17399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Gioacchino Giomi</a:t>
            </a:r>
            <a:endParaRPr lang="it-IT" i="1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3250" y="620713"/>
            <a:ext cx="8001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800" i="1" dirty="0"/>
          </a:p>
        </p:txBody>
      </p:sp>
      <p:pic>
        <p:nvPicPr>
          <p:cNvPr id="4099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684213" y="5649913"/>
            <a:ext cx="7775575" cy="1016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it-IT" sz="2000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anche per risolvere tali problematiche è stata emanata la L. 189/12</a:t>
            </a:r>
          </a:p>
          <a:p>
            <a:pPr algn="ctr">
              <a:defRPr/>
            </a:pPr>
            <a:endParaRPr lang="it-IT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Freccia in giù 6"/>
          <p:cNvSpPr/>
          <p:nvPr/>
        </p:nvSpPr>
        <p:spPr bwMode="auto">
          <a:xfrm>
            <a:off x="4211638" y="2565400"/>
            <a:ext cx="865187" cy="3095625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graphicFrame>
        <p:nvGraphicFramePr>
          <p:cNvPr id="8" name="Diagramma 7"/>
          <p:cNvGraphicFramePr/>
          <p:nvPr/>
        </p:nvGraphicFramePr>
        <p:xfrm>
          <a:off x="1547664" y="260648"/>
          <a:ext cx="63603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tangolo arrotondato 6"/>
          <p:cNvSpPr>
            <a:spLocks noChangeArrowheads="1"/>
          </p:cNvSpPr>
          <p:nvPr/>
        </p:nvSpPr>
        <p:spPr bwMode="auto">
          <a:xfrm>
            <a:off x="684213" y="4652963"/>
            <a:ext cx="7991475" cy="1223962"/>
          </a:xfrm>
          <a:prstGeom prst="roundRect">
            <a:avLst>
              <a:gd name="adj" fmla="val 16667"/>
            </a:avLst>
          </a:prstGeom>
          <a:solidFill>
            <a:srgbClr val="BFDFB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3" name="Rettangolo arrotondato 5"/>
          <p:cNvSpPr>
            <a:spLocks noChangeArrowheads="1"/>
          </p:cNvSpPr>
          <p:nvPr/>
        </p:nvSpPr>
        <p:spPr bwMode="auto">
          <a:xfrm>
            <a:off x="684213" y="3068638"/>
            <a:ext cx="7991475" cy="1223962"/>
          </a:xfrm>
          <a:prstGeom prst="roundRect">
            <a:avLst>
              <a:gd name="adj" fmla="val 16667"/>
            </a:avLst>
          </a:prstGeom>
          <a:solidFill>
            <a:srgbClr val="BFDFB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4" name="Rettangolo arrotondato 3"/>
          <p:cNvSpPr>
            <a:spLocks noChangeArrowheads="1"/>
          </p:cNvSpPr>
          <p:nvPr/>
        </p:nvSpPr>
        <p:spPr bwMode="auto">
          <a:xfrm>
            <a:off x="684213" y="1557338"/>
            <a:ext cx="7991475" cy="1223962"/>
          </a:xfrm>
          <a:prstGeom prst="roundRect">
            <a:avLst>
              <a:gd name="adj" fmla="val 16667"/>
            </a:avLst>
          </a:prstGeom>
          <a:solidFill>
            <a:srgbClr val="BFDFB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7713" y="765175"/>
            <a:ext cx="8001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C00000"/>
                </a:solidFill>
                <a:latin typeface="Arial" charset="0"/>
              </a:rPr>
              <a:t>Legge 189/2012 art. 6 comma 2  </a:t>
            </a:r>
            <a:r>
              <a:rPr lang="it-IT" sz="2000" dirty="0">
                <a:solidFill>
                  <a:srgbClr val="C00000"/>
                </a:solidFill>
                <a:latin typeface="Arial" charset="0"/>
              </a:rPr>
              <a:t>“legge </a:t>
            </a:r>
            <a:r>
              <a:rPr lang="it-IT" sz="2000" dirty="0" err="1">
                <a:solidFill>
                  <a:srgbClr val="C00000"/>
                </a:solidFill>
                <a:latin typeface="Arial" charset="0"/>
              </a:rPr>
              <a:t>Balduzzi</a:t>
            </a:r>
            <a:r>
              <a:rPr lang="it-IT" sz="2000" dirty="0">
                <a:solidFill>
                  <a:srgbClr val="C00000"/>
                </a:solidFill>
                <a:latin typeface="Arial" charset="0"/>
              </a:rPr>
              <a:t>”</a:t>
            </a: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definizione dei requisiti di sicurezza antincendio con scadenze differenziate per il loro rispetto</a:t>
            </a: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specifica disciplina di p.i.  per le strutture esistenti al 27/12/2002 che non abbiano completato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l’adeguamento</a:t>
            </a: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specifica disciplina semplificata di p.i. per le altre strutture sanitarie individuate nell’allegato I al DPR 151/2011 </a:t>
            </a:r>
          </a:p>
          <a:p>
            <a:pPr>
              <a:defRPr/>
            </a:pPr>
            <a:endParaRPr lang="it-IT" sz="2000" i="1" dirty="0"/>
          </a:p>
        </p:txBody>
      </p:sp>
      <p:pic>
        <p:nvPicPr>
          <p:cNvPr id="5126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47713" y="1600200"/>
            <a:ext cx="80010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t-IT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it-IT" sz="2000" i="1" dirty="0"/>
          </a:p>
        </p:txBody>
      </p:sp>
      <p:graphicFrame>
        <p:nvGraphicFramePr>
          <p:cNvPr id="16" name="Tabella 15"/>
          <p:cNvGraphicFramePr>
            <a:graphicFrameLocks noGrp="1"/>
          </p:cNvGraphicFramePr>
          <p:nvPr/>
        </p:nvGraphicFramePr>
        <p:xfrm>
          <a:off x="-36513" y="0"/>
          <a:ext cx="918051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61"/>
                <a:gridCol w="3122943"/>
                <a:gridCol w="1836102"/>
                <a:gridCol w="1836102"/>
                <a:gridCol w="1836102"/>
              </a:tblGrid>
              <a:tr h="7453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attività</a:t>
                      </a:r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cat. A</a:t>
                      </a:r>
                      <a:endParaRPr lang="it-IT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cat. B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cat. C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11266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strutture sanitarie che erogano prestazioni in regime di ricovero ospedaliero e/o residenziale a ciclo continuativo e/o diurno, case di riposo per anziani con oltre 25 posti letto;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strutture sanitarie che erogano prestazioni di assistenza specialistica in regime ambulatoriale, ivi comprese quelle riabilitative, di diagnostica strumentale e di laboratorio, di superficie complessiva superiore a 500 m</a:t>
                      </a:r>
                      <a:r>
                        <a:rPr lang="it-IT" sz="16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u="sng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u="sng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u="sng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u="sng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u="sng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50 posti letto;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strutture riabilitative, di diagnostica strumentale e di laboratorio </a:t>
                      </a:r>
                      <a:r>
                        <a:rPr lang="it-IT" sz="1600" b="1" i="0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1.000 m</a:t>
                      </a:r>
                      <a:r>
                        <a:rPr lang="it-IT" sz="1600" b="1" i="0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6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strutture </a:t>
                      </a:r>
                      <a:r>
                        <a:rPr lang="it-IT" sz="1600" b="1" i="0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100 posti letto;</a:t>
                      </a: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strutture riabilitative, di diagnostica strumentale e di laboratorio &gt; 1.000 m</a:t>
                      </a:r>
                      <a:r>
                        <a:rPr lang="it-IT" sz="1600" b="1" i="0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1600" b="1" i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strutture &gt; 100 posti letto </a:t>
                      </a:r>
                      <a:endParaRPr lang="it-IT" sz="16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67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882650"/>
            <a:ext cx="687388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Ovale 17"/>
          <p:cNvSpPr>
            <a:spLocks noChangeArrowheads="1"/>
          </p:cNvSpPr>
          <p:nvPr/>
        </p:nvSpPr>
        <p:spPr bwMode="auto">
          <a:xfrm>
            <a:off x="395288" y="3014663"/>
            <a:ext cx="3024187" cy="299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9" name="Freccia in giù 18"/>
          <p:cNvSpPr>
            <a:spLocks noChangeArrowheads="1"/>
          </p:cNvSpPr>
          <p:nvPr/>
        </p:nvSpPr>
        <p:spPr bwMode="auto">
          <a:xfrm rot="2559410">
            <a:off x="3143250" y="2357438"/>
            <a:ext cx="504825" cy="1223962"/>
          </a:xfrm>
          <a:prstGeom prst="downArrow">
            <a:avLst>
              <a:gd name="adj1" fmla="val 50000"/>
              <a:gd name="adj2" fmla="val 49916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nimBg="1"/>
      <p:bldP spid="6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ccia a destra rientrata 23"/>
          <p:cNvSpPr>
            <a:spLocks noChangeArrowheads="1"/>
          </p:cNvSpPr>
          <p:nvPr/>
        </p:nvSpPr>
        <p:spPr bwMode="auto">
          <a:xfrm>
            <a:off x="755650" y="4724400"/>
            <a:ext cx="2808288" cy="1368425"/>
          </a:xfrm>
          <a:prstGeom prst="notchedRightArrow">
            <a:avLst>
              <a:gd name="adj1" fmla="val 50000"/>
              <a:gd name="adj2" fmla="val 49994"/>
            </a:avLst>
          </a:prstGeom>
          <a:solidFill>
            <a:srgbClr val="40804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7713" y="788988"/>
            <a:ext cx="8001000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Arial" charset="0"/>
              </a:rPr>
              <a:t>criteri adottati per garantire le linee di indirizzo della legge</a:t>
            </a:r>
          </a:p>
          <a:p>
            <a:pPr>
              <a:defRPr/>
            </a:pPr>
            <a:endParaRPr lang="it-IT" sz="2000" b="1" i="1" dirty="0">
              <a:solidFill>
                <a:srgbClr val="C00000"/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si prevede</a:t>
            </a:r>
          </a:p>
          <a:p>
            <a:pPr>
              <a:defRPr/>
            </a:pP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>
              <a:defRPr/>
            </a:pPr>
            <a:endParaRPr lang="it-IT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2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sellaDiTesto 15"/>
          <p:cNvSpPr txBox="1"/>
          <p:nvPr/>
        </p:nvSpPr>
        <p:spPr>
          <a:xfrm>
            <a:off x="539750" y="1484313"/>
            <a:ext cx="8280400" cy="1262062"/>
          </a:xfrm>
          <a:prstGeom prst="rect">
            <a:avLst/>
          </a:prstGeom>
          <a:solidFill>
            <a:srgbClr val="2B572B"/>
          </a:solidFill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</a:rPr>
              <a:t>minor impatto delle misure di protezione passiva </a:t>
            </a:r>
          </a:p>
          <a:p>
            <a:pPr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</a:rPr>
              <a:t>compensate con misure di protezione attiva e misure di esercizio</a:t>
            </a:r>
          </a:p>
          <a:p>
            <a:pPr>
              <a:defRPr/>
            </a:pPr>
            <a:endParaRPr lang="it-IT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39750" y="2924175"/>
            <a:ext cx="8280400" cy="1262063"/>
          </a:xfrm>
          <a:prstGeom prst="rect">
            <a:avLst/>
          </a:prstGeom>
          <a:solidFill>
            <a:srgbClr val="2B572B"/>
          </a:solidFill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</a:rPr>
              <a:t>calibrazione delle misure in funzione della specificità dell’attività </a:t>
            </a:r>
          </a:p>
          <a:p>
            <a:pPr>
              <a:lnSpc>
                <a:spcPct val="150000"/>
              </a:lnSpc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</a:rPr>
              <a:t>e della relativa tipologia edilizia</a:t>
            </a:r>
          </a:p>
          <a:p>
            <a:pPr>
              <a:defRPr/>
            </a:pPr>
            <a:endParaRPr lang="it-IT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563938" y="4508500"/>
            <a:ext cx="5256212" cy="1970088"/>
          </a:xfrm>
          <a:prstGeom prst="rect">
            <a:avLst/>
          </a:prstGeom>
          <a:solidFill>
            <a:srgbClr val="274D27"/>
          </a:solidFill>
        </p:spPr>
        <p:txBody>
          <a:bodyPr>
            <a:spAutoFit/>
          </a:bodyPr>
          <a:lstStyle/>
          <a:p>
            <a:pPr lvl="1">
              <a:defRPr/>
            </a:pPr>
            <a:r>
              <a:rPr lang="it-IT" sz="10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it-IT" sz="20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    riequilibrio fra misure di	protezione	 e misure di esercizio</a:t>
            </a:r>
          </a:p>
          <a:p>
            <a:pPr lvl="1">
              <a:defRPr/>
            </a:pPr>
            <a:endParaRPr lang="it-IT" sz="1200" dirty="0">
              <a:solidFill>
                <a:schemeClr val="bg1"/>
              </a:solidFill>
              <a:latin typeface="+mj-lt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    adeguamento flessibile </a:t>
            </a:r>
          </a:p>
          <a:p>
            <a:pPr lvl="1"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       e controllato nel tempo</a:t>
            </a:r>
          </a:p>
          <a:p>
            <a:pPr lvl="1">
              <a:defRPr/>
            </a:pPr>
            <a:endParaRPr lang="it-IT" sz="1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Diagramma 15"/>
          <p:cNvGraphicFramePr/>
          <p:nvPr/>
        </p:nvGraphicFramePr>
        <p:xfrm>
          <a:off x="467544" y="980728"/>
          <a:ext cx="820891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ttangolo 16"/>
          <p:cNvSpPr/>
          <p:nvPr/>
        </p:nvSpPr>
        <p:spPr>
          <a:xfrm>
            <a:off x="468313" y="539750"/>
            <a:ext cx="79200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Arial" charset="0"/>
              </a:rPr>
              <a:t>trasposizione dei criteri nelle strutture ospedaliere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468313" y="539750"/>
            <a:ext cx="79200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Arial" charset="0"/>
              </a:rPr>
              <a:t>trasposizione dei criteri nelle strutture ambulatoriali</a:t>
            </a:r>
          </a:p>
        </p:txBody>
      </p:sp>
      <p:graphicFrame>
        <p:nvGraphicFramePr>
          <p:cNvPr id="7" name="Diagramma 6"/>
          <p:cNvGraphicFramePr/>
          <p:nvPr/>
        </p:nvGraphicFramePr>
        <p:xfrm>
          <a:off x="755576" y="1340768"/>
          <a:ext cx="715245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 descr="LogoCNV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44450"/>
            <a:ext cx="6873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468313" y="539750"/>
            <a:ext cx="79200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cap="small" dirty="0">
                <a:solidFill>
                  <a:srgbClr val="C00000"/>
                </a:solidFill>
                <a:latin typeface="Arial" charset="0"/>
              </a:rPr>
              <a:t>modalità di adeguamento delle strutture ospedaliere</a:t>
            </a:r>
          </a:p>
        </p:txBody>
      </p:sp>
      <p:graphicFrame>
        <p:nvGraphicFramePr>
          <p:cNvPr id="5" name="Diagramma 4"/>
          <p:cNvGraphicFramePr/>
          <p:nvPr/>
        </p:nvGraphicFramePr>
        <p:xfrm>
          <a:off x="395536" y="1397000"/>
          <a:ext cx="828092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ma 5"/>
          <p:cNvGraphicFramePr/>
          <p:nvPr/>
        </p:nvGraphicFramePr>
        <p:xfrm>
          <a:off x="395536" y="3989288"/>
          <a:ext cx="828092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971550" y="1474788"/>
            <a:ext cx="5113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adeguamento rispettando la normativa per punti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900113" y="3995738"/>
            <a:ext cx="5111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adeguamento rispettando la normativa per lotti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</TotalTime>
  <Words>2318</Words>
  <Application>Microsoft Office PowerPoint</Application>
  <PresentationFormat>Presentazione su schermo (4:3)</PresentationFormat>
  <Paragraphs>866</Paragraphs>
  <Slides>29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rmastroianni</dc:creator>
  <cp:lastModifiedBy>Domenico Cirelli</cp:lastModifiedBy>
  <cp:revision>305</cp:revision>
  <dcterms:created xsi:type="dcterms:W3CDTF">2007-04-23T10:31:48Z</dcterms:created>
  <dcterms:modified xsi:type="dcterms:W3CDTF">2013-10-07T13:40:02Z</dcterms:modified>
</cp:coreProperties>
</file>